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notesMasterIdLst>
    <p:notesMasterId r:id="rId17"/>
  </p:notesMasterIdLst>
  <p:sldIdLst>
    <p:sldId id="256" r:id="rId2"/>
    <p:sldId id="258" r:id="rId3"/>
    <p:sldId id="257" r:id="rId4"/>
    <p:sldId id="273" r:id="rId5"/>
    <p:sldId id="262" r:id="rId6"/>
    <p:sldId id="260" r:id="rId7"/>
    <p:sldId id="261" r:id="rId8"/>
    <p:sldId id="259" r:id="rId9"/>
    <p:sldId id="264" r:id="rId10"/>
    <p:sldId id="267" r:id="rId11"/>
    <p:sldId id="271" r:id="rId12"/>
    <p:sldId id="268" r:id="rId13"/>
    <p:sldId id="269" r:id="rId14"/>
    <p:sldId id="270" r:id="rId15"/>
    <p:sldId id="272" r:id="rId16"/>
  </p:sldIdLst>
  <p:sldSz cx="9601200" cy="73152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3" autoAdjust="0"/>
    <p:restoredTop sz="94718" autoAdjust="0"/>
  </p:normalViewPr>
  <p:slideViewPr>
    <p:cSldViewPr>
      <p:cViewPr varScale="1">
        <p:scale>
          <a:sx n="61" d="100"/>
          <a:sy n="61" d="100"/>
        </p:scale>
        <p:origin x="-1278" y="-84"/>
      </p:cViewPr>
      <p:guideLst>
        <p:guide orient="horz" pos="2304"/>
        <p:guide pos="30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6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37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77925" y="685800"/>
            <a:ext cx="4502150" cy="3429000"/>
          </a:xfrm>
          <a:prstGeom prst="rect">
            <a:avLst/>
          </a:prstGeom>
          <a:noFill/>
          <a:ln w="9525">
            <a:solidFill>
              <a:srgbClr val="000000"/>
            </a:solidFill>
            <a:miter lim="800000"/>
            <a:headEnd/>
            <a:tailEnd/>
          </a:ln>
        </p:spPr>
      </p:sp>
      <p:sp>
        <p:nvSpPr>
          <p:cNvPr id="137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7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37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pPr>
              <a:defRPr/>
            </a:pPr>
            <a:fld id="{423C5D85-4652-4E0F-8E9B-AC6DF4C4B33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60070" y="1463040"/>
            <a:ext cx="8244230" cy="1950720"/>
          </a:xfrm>
          <a:ln>
            <a:noFill/>
          </a:ln>
        </p:spPr>
        <p:txBody>
          <a:bodyPr tIns="0" rIns="19332">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9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60070" y="3443772"/>
            <a:ext cx="8247431" cy="1869440"/>
          </a:xfrm>
        </p:spPr>
        <p:txBody>
          <a:bodyPr lIns="0" rIns="19332"/>
          <a:lstStyle>
            <a:lvl1pPr marL="0" marR="48331" indent="0" algn="r">
              <a:buNone/>
              <a:defRPr>
                <a:solidFill>
                  <a:schemeClr val="tx1"/>
                </a:solidFill>
              </a:defRPr>
            </a:lvl1pPr>
            <a:lvl2pPr marL="483306" indent="0" algn="ctr">
              <a:buNone/>
            </a:lvl2pPr>
            <a:lvl3pPr marL="966612" indent="0" algn="ctr">
              <a:buNone/>
            </a:lvl3pPr>
            <a:lvl4pPr marL="1449918" indent="0" algn="ctr">
              <a:buNone/>
            </a:lvl4pPr>
            <a:lvl5pPr marL="1933224" indent="0" algn="ctr">
              <a:buNone/>
            </a:lvl5pPr>
            <a:lvl6pPr marL="2416531" indent="0" algn="ctr">
              <a:buNone/>
            </a:lvl6pPr>
            <a:lvl7pPr marL="2899837" indent="0" algn="ctr">
              <a:buNone/>
            </a:lvl7pPr>
            <a:lvl8pPr marL="3383143" indent="0" algn="ctr">
              <a:buNone/>
            </a:lvl8pPr>
            <a:lvl9pPr marL="3866449"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F82B08EA-FC33-4EA4-BEDE-F13E40736F0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590BE3E-F856-41F1-9329-F18DA4F97B0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975362"/>
            <a:ext cx="2160270" cy="555921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80060" y="975362"/>
            <a:ext cx="6320790" cy="555921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65CE434-EBB0-4B4F-A772-073AD2D4778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D803D9E-33FB-49CF-8C96-7D2CFF50334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56870" y="1404519"/>
            <a:ext cx="8161020" cy="145328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9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56870" y="2884975"/>
            <a:ext cx="8161020" cy="1610359"/>
          </a:xfrm>
        </p:spPr>
        <p:txBody>
          <a:bodyPr lIns="48331" rIns="48331"/>
          <a:lstStyle>
            <a:lvl1pPr marL="0" indent="0">
              <a:buNone/>
              <a:defRPr sz="2300">
                <a:solidFill>
                  <a:schemeClr val="tx1"/>
                </a:solidFill>
              </a:defRPr>
            </a:lvl1pPr>
            <a:lvl2pPr>
              <a:buNone/>
              <a:defRPr sz="19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FD7AD1-6A7F-464C-8DEC-CB0E0E33299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641080" cy="1219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80060" y="2048091"/>
            <a:ext cx="4240530" cy="4730496"/>
          </a:xfrm>
        </p:spPr>
        <p:txBody>
          <a:bodyPr/>
          <a:lstStyle>
            <a:lvl1pPr>
              <a:defRPr sz="2700"/>
            </a:lvl1pPr>
            <a:lvl2pPr>
              <a:defRPr sz="2500"/>
            </a:lvl2pPr>
            <a:lvl3pPr>
              <a:defRPr sz="2100"/>
            </a:lvl3pPr>
            <a:lvl4pPr>
              <a:defRPr sz="1900"/>
            </a:lvl4pPr>
            <a:lvl5pPr>
              <a:defRPr sz="1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0610" y="2048091"/>
            <a:ext cx="4240530" cy="4730496"/>
          </a:xfrm>
        </p:spPr>
        <p:txBody>
          <a:bodyPr/>
          <a:lstStyle>
            <a:lvl1pPr>
              <a:defRPr sz="2700"/>
            </a:lvl1pPr>
            <a:lvl2pPr>
              <a:defRPr sz="2500"/>
            </a:lvl2pPr>
            <a:lvl3pPr>
              <a:defRPr sz="2100"/>
            </a:lvl3pPr>
            <a:lvl4pPr>
              <a:defRPr sz="1900"/>
            </a:lvl4pPr>
            <a:lvl5pPr>
              <a:defRPr sz="1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76F519B-49BB-4135-B0AA-9FC943C6C3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641080"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80060" y="1978931"/>
            <a:ext cx="4242197" cy="703309"/>
          </a:xfrm>
        </p:spPr>
        <p:txBody>
          <a:bodyPr lIns="48331" tIns="0" rIns="48331" bIns="0" anchor="ctr">
            <a:noAutofit/>
          </a:bodyPr>
          <a:lstStyle>
            <a:lvl1pPr marL="0" indent="0">
              <a:buNone/>
              <a:defRPr sz="25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a:r>
              <a:rPr lang="en-US" smtClean="0"/>
              <a:t>Click to edit Master text styles</a:t>
            </a:r>
          </a:p>
        </p:txBody>
      </p:sp>
      <p:sp>
        <p:nvSpPr>
          <p:cNvPr id="4" name="Text Placeholder 3"/>
          <p:cNvSpPr>
            <a:spLocks noGrp="1"/>
          </p:cNvSpPr>
          <p:nvPr>
            <p:ph type="body" sz="half" idx="3"/>
          </p:nvPr>
        </p:nvSpPr>
        <p:spPr>
          <a:xfrm>
            <a:off x="4877277" y="1983741"/>
            <a:ext cx="4243864" cy="698499"/>
          </a:xfrm>
        </p:spPr>
        <p:txBody>
          <a:bodyPr lIns="48331" tIns="0" rIns="48331" bIns="0" anchor="ctr"/>
          <a:lstStyle>
            <a:lvl1pPr marL="0" indent="0">
              <a:buNone/>
              <a:defRPr sz="25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a:r>
              <a:rPr lang="en-US" smtClean="0"/>
              <a:t>Click to edit Master text styles</a:t>
            </a:r>
          </a:p>
        </p:txBody>
      </p:sp>
      <p:sp>
        <p:nvSpPr>
          <p:cNvPr id="5" name="Content Placeholder 4"/>
          <p:cNvSpPr>
            <a:spLocks noGrp="1"/>
          </p:cNvSpPr>
          <p:nvPr>
            <p:ph sz="quarter" idx="2"/>
          </p:nvPr>
        </p:nvSpPr>
        <p:spPr>
          <a:xfrm>
            <a:off x="480060" y="2682240"/>
            <a:ext cx="4242197" cy="4102101"/>
          </a:xfrm>
        </p:spPr>
        <p:txBody>
          <a:bodyPr tIns="0"/>
          <a:lstStyle>
            <a:lvl1pPr>
              <a:defRPr sz="2300"/>
            </a:lvl1pPr>
            <a:lvl2pPr>
              <a:defRPr sz="2100"/>
            </a:lvl2pPr>
            <a:lvl3pPr>
              <a:defRPr sz="1900"/>
            </a:lvl3pPr>
            <a:lvl4pPr>
              <a:defRPr sz="1700"/>
            </a:lvl4pPr>
            <a:lvl5pPr>
              <a:defRPr sz="17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877277" y="2682240"/>
            <a:ext cx="4243864" cy="4102101"/>
          </a:xfrm>
        </p:spPr>
        <p:txBody>
          <a:bodyPr tIns="0"/>
          <a:lstStyle>
            <a:lvl1pPr>
              <a:defRPr sz="2300"/>
            </a:lvl1pPr>
            <a:lvl2pPr>
              <a:defRPr sz="2100"/>
            </a:lvl2pPr>
            <a:lvl3pPr>
              <a:defRPr sz="1900"/>
            </a:lvl3pPr>
            <a:lvl4pPr>
              <a:defRPr sz="1700"/>
            </a:lvl4pPr>
            <a:lvl5pPr>
              <a:defRPr sz="17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62DB44A2-C64D-452D-A30F-D1AFF92326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721090" cy="12192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3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5A402192-4359-4136-B301-9B405D970C0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8E120D1-9EA2-4DC7-BC11-F57A3B8F4F5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90" y="548642"/>
            <a:ext cx="2880360" cy="1239520"/>
          </a:xfrm>
        </p:spPr>
        <p:txBody>
          <a:bodyPr>
            <a:noAutofit/>
          </a:bodyPr>
          <a:lstStyle>
            <a:lvl1pPr algn="l" rtl="0">
              <a:spcBef>
                <a:spcPct val="0"/>
              </a:spcBef>
              <a:buNone/>
              <a:defRPr sz="27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720090" y="1788160"/>
            <a:ext cx="2880360" cy="4876800"/>
          </a:xfrm>
        </p:spPr>
        <p:txBody>
          <a:bodyPr lIns="19332" rIns="19332"/>
          <a:lstStyle>
            <a:lvl1pPr marL="0" indent="0" algn="l">
              <a:buNone/>
              <a:defRPr sz="1500"/>
            </a:lvl1pPr>
            <a:lvl2pPr indent="0" algn="l">
              <a:buNone/>
              <a:defRPr sz="1300"/>
            </a:lvl2pPr>
            <a:lvl3pPr indent="0" algn="l">
              <a:buNone/>
              <a:defRPr sz="1100"/>
            </a:lvl3pPr>
            <a:lvl4pPr indent="0" algn="l">
              <a:buNone/>
              <a:defRPr sz="1000"/>
            </a:lvl4pPr>
            <a:lvl5pPr indent="0" algn="l">
              <a:buNone/>
              <a:defRPr sz="1000"/>
            </a:lvl5pPr>
          </a:lstStyle>
          <a:p>
            <a:pPr lvl="0"/>
            <a:r>
              <a:rPr lang="en-US" smtClean="0"/>
              <a:t>Click to edit Master text styles</a:t>
            </a:r>
          </a:p>
        </p:txBody>
      </p:sp>
      <p:sp>
        <p:nvSpPr>
          <p:cNvPr id="4" name="Content Placeholder 3"/>
          <p:cNvSpPr>
            <a:spLocks noGrp="1"/>
          </p:cNvSpPr>
          <p:nvPr>
            <p:ph sz="half" idx="1"/>
          </p:nvPr>
        </p:nvSpPr>
        <p:spPr>
          <a:xfrm>
            <a:off x="3753802" y="1788160"/>
            <a:ext cx="5367338" cy="4876800"/>
          </a:xfrm>
        </p:spPr>
        <p:txBody>
          <a:bodyPr tIns="0"/>
          <a:lstStyle>
            <a:lvl1pPr>
              <a:defRPr sz="3000"/>
            </a:lvl1pPr>
            <a:lvl2pPr>
              <a:defRPr sz="2700"/>
            </a:lvl2pPr>
            <a:lvl3pPr>
              <a:defRPr sz="2500"/>
            </a:lvl3pPr>
            <a:lvl4pPr>
              <a:defRPr sz="2100"/>
            </a:lvl4pPr>
            <a:lvl5pPr>
              <a:defRPr sz="1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94803C92-6D63-4A0F-8374-492D1BDEB6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324225" y="1182688"/>
            <a:ext cx="5519738" cy="438785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6661" tIns="48331" rIns="96661" bIns="48331" anchor="ctr"/>
          <a:lstStyle/>
          <a:p>
            <a:pPr algn="ctr" eaLnBrk="1" hangingPunct="1">
              <a:defRPr/>
            </a:pPr>
            <a:endParaRPr lang="en-US"/>
          </a:p>
        </p:txBody>
      </p:sp>
      <p:sp>
        <p:nvSpPr>
          <p:cNvPr id="6" name="Right Triangle 5"/>
          <p:cNvSpPr/>
          <p:nvPr/>
        </p:nvSpPr>
        <p:spPr>
          <a:xfrm rot="420000" flipV="1">
            <a:off x="8404225" y="5716588"/>
            <a:ext cx="163513" cy="166687"/>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6661" tIns="48331" rIns="96661" bIns="48331" anchor="ctr"/>
          <a:lstStyle/>
          <a:p>
            <a:pPr algn="ctr" eaLnBrk="1" hangingPunct="1">
              <a:defRPr/>
            </a:pPr>
            <a:endParaRPr lang="en-US"/>
          </a:p>
        </p:txBody>
      </p:sp>
      <p:sp>
        <p:nvSpPr>
          <p:cNvPr id="7" name="Freeform 6"/>
          <p:cNvSpPr>
            <a:spLocks/>
          </p:cNvSpPr>
          <p:nvPr/>
        </p:nvSpPr>
        <p:spPr bwMode="auto">
          <a:xfrm flipV="1">
            <a:off x="-9525" y="6203950"/>
            <a:ext cx="9620250" cy="11112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96661" tIns="48331" rIns="96661" bIns="48331"/>
          <a:lstStyle/>
          <a:p>
            <a:pPr eaLnBrk="1" hangingPunct="1">
              <a:defRPr/>
            </a:pPr>
            <a:endParaRPr lang="en-US">
              <a:latin typeface="+mn-lt"/>
            </a:endParaRPr>
          </a:p>
        </p:txBody>
      </p:sp>
      <p:sp>
        <p:nvSpPr>
          <p:cNvPr id="8" name="Freeform 7"/>
          <p:cNvSpPr>
            <a:spLocks/>
          </p:cNvSpPr>
          <p:nvPr/>
        </p:nvSpPr>
        <p:spPr bwMode="auto">
          <a:xfrm flipV="1">
            <a:off x="4600575" y="6634163"/>
            <a:ext cx="5000625" cy="681037"/>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96661" tIns="48331" rIns="96661" bIns="48331"/>
          <a:lstStyle/>
          <a:p>
            <a:pPr eaLnBrk="1" hangingPunct="1">
              <a:defRPr/>
            </a:pPr>
            <a:endParaRPr lang="en-US">
              <a:latin typeface="+mn-lt"/>
            </a:endParaRPr>
          </a:p>
        </p:txBody>
      </p:sp>
      <p:sp>
        <p:nvSpPr>
          <p:cNvPr id="2" name="Title 1"/>
          <p:cNvSpPr>
            <a:spLocks noGrp="1"/>
          </p:cNvSpPr>
          <p:nvPr>
            <p:ph type="title"/>
          </p:nvPr>
        </p:nvSpPr>
        <p:spPr>
          <a:xfrm>
            <a:off x="640080" y="1255463"/>
            <a:ext cx="2323490" cy="1688129"/>
          </a:xfrm>
        </p:spPr>
        <p:txBody>
          <a:bodyPr lIns="48331" rIns="48331" bIns="48331"/>
          <a:lstStyle>
            <a:lvl1pPr algn="l">
              <a:buNone/>
              <a:defRPr sz="21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40080" y="3017371"/>
            <a:ext cx="2320290" cy="2324608"/>
          </a:xfrm>
        </p:spPr>
        <p:txBody>
          <a:bodyPr lIns="67663" rIns="48331"/>
          <a:lstStyle>
            <a:lvl1pPr marL="0" indent="0" algn="l">
              <a:spcBef>
                <a:spcPts val="264"/>
              </a:spcBef>
              <a:buFontTx/>
              <a:buNone/>
              <a:defRPr sz="1400"/>
            </a:lvl1pPr>
            <a:lvl2pPr>
              <a:defRPr sz="1300"/>
            </a:lvl2pPr>
            <a:lvl3pPr>
              <a:defRPr sz="1100"/>
            </a:lvl3pPr>
            <a:lvl4pPr>
              <a:defRPr sz="1000"/>
            </a:lvl4pPr>
            <a:lvl5pPr>
              <a:defRPr sz="1000"/>
            </a:lvl5pPr>
          </a:lstStyle>
          <a:p>
            <a:pPr lvl="0"/>
            <a:r>
              <a:rPr lang="en-US" smtClean="0"/>
              <a:t>Click to edit Master text styles</a:t>
            </a:r>
          </a:p>
        </p:txBody>
      </p:sp>
      <p:sp>
        <p:nvSpPr>
          <p:cNvPr id="3" name="Picture Placeholder 2"/>
          <p:cNvSpPr>
            <a:spLocks noGrp="1"/>
          </p:cNvSpPr>
          <p:nvPr>
            <p:ph type="pic" idx="1"/>
          </p:nvPr>
        </p:nvSpPr>
        <p:spPr>
          <a:xfrm rot="420000">
            <a:off x="3660083" y="1279485"/>
            <a:ext cx="4848606" cy="4194048"/>
          </a:xfrm>
          <a:prstGeom prst="rect">
            <a:avLst/>
          </a:prstGeom>
          <a:solidFill>
            <a:schemeClr val="bg2"/>
          </a:solidFill>
          <a:ln w="3000" cap="rnd">
            <a:solidFill>
              <a:srgbClr val="C0C0C0"/>
            </a:solidFill>
            <a:round/>
          </a:ln>
          <a:effectLst/>
        </p:spPr>
        <p:txBody>
          <a:bodyPr>
            <a:normAutofit/>
          </a:bodyPr>
          <a:lstStyle>
            <a:lvl1pPr marL="0" indent="0">
              <a:buNone/>
              <a:defRPr sz="34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480425" y="6780213"/>
            <a:ext cx="641350" cy="388937"/>
          </a:xfrm>
        </p:spPr>
        <p:txBody>
          <a:bodyPr/>
          <a:lstStyle>
            <a:lvl1pPr>
              <a:defRPr/>
            </a:lvl1pPr>
          </a:lstStyle>
          <a:p>
            <a:pPr>
              <a:defRPr/>
            </a:pPr>
            <a:fld id="{199C3066-0EF9-41E4-BDED-5164BCECA0F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620250" cy="11112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96661" tIns="48331" rIns="96661" bIns="48331"/>
          <a:lstStyle/>
          <a:p>
            <a:pPr eaLnBrk="1" hangingPunct="1">
              <a:defRPr/>
            </a:pPr>
            <a:endParaRPr lang="en-US">
              <a:latin typeface="+mn-lt"/>
            </a:endParaRPr>
          </a:p>
        </p:txBody>
      </p:sp>
      <p:sp>
        <p:nvSpPr>
          <p:cNvPr id="8" name="Freeform 7"/>
          <p:cNvSpPr>
            <a:spLocks/>
          </p:cNvSpPr>
          <p:nvPr/>
        </p:nvSpPr>
        <p:spPr bwMode="auto">
          <a:xfrm>
            <a:off x="4600575" y="-7938"/>
            <a:ext cx="5000625" cy="68103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96661" tIns="48331" rIns="96661" bIns="48331"/>
          <a:lstStyle/>
          <a:p>
            <a:pPr eaLnBrk="1" hangingPunct="1">
              <a:defRPr/>
            </a:pPr>
            <a:endParaRPr lang="en-US">
              <a:latin typeface="+mn-lt"/>
            </a:endParaRPr>
          </a:p>
        </p:txBody>
      </p:sp>
      <p:sp>
        <p:nvSpPr>
          <p:cNvPr id="9" name="Title Placeholder 8"/>
          <p:cNvSpPr>
            <a:spLocks noGrp="1"/>
          </p:cNvSpPr>
          <p:nvPr>
            <p:ph type="title"/>
          </p:nvPr>
        </p:nvSpPr>
        <p:spPr bwMode="auto">
          <a:xfrm>
            <a:off x="479425" y="750888"/>
            <a:ext cx="8642350" cy="1219200"/>
          </a:xfrm>
          <a:prstGeom prst="rect">
            <a:avLst/>
          </a:prstGeom>
          <a:noFill/>
          <a:ln w="9525">
            <a:noFill/>
            <a:miter lim="800000"/>
            <a:headEnd/>
            <a:tailEnd/>
          </a:ln>
        </p:spPr>
        <p:txBody>
          <a:bodyPr vert="horz" wrap="square" lIns="0" tIns="48331" rIns="0" bIns="0" numCol="1" anchor="b" anchorCtr="0" compatLnSpc="1">
            <a:prstTxWarp prst="textNoShape">
              <a:avLst/>
            </a:prstTxWarp>
          </a:bodyPr>
          <a:lstStyle/>
          <a:p>
            <a:pPr lvl="0"/>
            <a:r>
              <a:rPr lang="en-US" smtClean="0"/>
              <a:t>Click to edit Master title style</a:t>
            </a:r>
          </a:p>
        </p:txBody>
      </p:sp>
      <p:sp>
        <p:nvSpPr>
          <p:cNvPr id="30" name="Text Placeholder 29"/>
          <p:cNvSpPr>
            <a:spLocks noGrp="1"/>
          </p:cNvSpPr>
          <p:nvPr>
            <p:ph type="body" idx="1"/>
          </p:nvPr>
        </p:nvSpPr>
        <p:spPr bwMode="auto">
          <a:xfrm>
            <a:off x="479425" y="2063750"/>
            <a:ext cx="8642350" cy="46831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79425" y="6780213"/>
            <a:ext cx="2241550" cy="388937"/>
          </a:xfrm>
          <a:prstGeom prst="rect">
            <a:avLst/>
          </a:prstGeom>
        </p:spPr>
        <p:txBody>
          <a:bodyPr vert="horz" lIns="0" tIns="0" rIns="0" bIns="0" anchor="b"/>
          <a:lstStyle>
            <a:lvl1pPr algn="l" eaLnBrk="1" latinLnBrk="0" hangingPunct="1">
              <a:defRPr kumimoji="0" sz="1300">
                <a:solidFill>
                  <a:schemeClr val="tx2">
                    <a:shade val="90000"/>
                  </a:schemeClr>
                </a:solidFill>
                <a:latin typeface="Arial" pitchFamily="34" charset="0"/>
              </a:defRPr>
            </a:lvl1pPr>
          </a:lstStyle>
          <a:p>
            <a:pPr>
              <a:defRPr/>
            </a:pPr>
            <a:endParaRPr lang="en-US"/>
          </a:p>
        </p:txBody>
      </p:sp>
      <p:sp>
        <p:nvSpPr>
          <p:cNvPr id="22" name="Footer Placeholder 21"/>
          <p:cNvSpPr>
            <a:spLocks noGrp="1"/>
          </p:cNvSpPr>
          <p:nvPr>
            <p:ph type="ftr" sz="quarter" idx="3"/>
          </p:nvPr>
        </p:nvSpPr>
        <p:spPr>
          <a:xfrm>
            <a:off x="2800350" y="6780213"/>
            <a:ext cx="3521075" cy="388937"/>
          </a:xfrm>
          <a:prstGeom prst="rect">
            <a:avLst/>
          </a:prstGeom>
        </p:spPr>
        <p:txBody>
          <a:bodyPr vert="horz" lIns="0" tIns="0" rIns="0" bIns="0" anchor="b"/>
          <a:lstStyle>
            <a:lvl1pPr algn="l" eaLnBrk="1" latinLnBrk="0" hangingPunct="1">
              <a:defRPr kumimoji="0" sz="1300">
                <a:solidFill>
                  <a:schemeClr val="tx2">
                    <a:shade val="90000"/>
                  </a:schemeClr>
                </a:solidFill>
                <a:latin typeface="Arial" pitchFamily="34" charset="0"/>
              </a:defRPr>
            </a:lvl1pPr>
          </a:lstStyle>
          <a:p>
            <a:pPr>
              <a:defRPr/>
            </a:pPr>
            <a:endParaRPr lang="en-US"/>
          </a:p>
        </p:txBody>
      </p:sp>
      <p:sp>
        <p:nvSpPr>
          <p:cNvPr id="18" name="Slide Number Placeholder 17"/>
          <p:cNvSpPr>
            <a:spLocks noGrp="1"/>
          </p:cNvSpPr>
          <p:nvPr>
            <p:ph type="sldNum" sz="quarter" idx="4"/>
          </p:nvPr>
        </p:nvSpPr>
        <p:spPr>
          <a:xfrm>
            <a:off x="8321675" y="6780213"/>
            <a:ext cx="800100" cy="388937"/>
          </a:xfrm>
          <a:prstGeom prst="rect">
            <a:avLst/>
          </a:prstGeom>
        </p:spPr>
        <p:txBody>
          <a:bodyPr vert="horz" lIns="0" tIns="0" rIns="0" bIns="0" anchor="b"/>
          <a:lstStyle>
            <a:lvl1pPr algn="r" eaLnBrk="1" latinLnBrk="0" hangingPunct="1">
              <a:defRPr kumimoji="0" sz="1300">
                <a:solidFill>
                  <a:schemeClr val="tx2">
                    <a:shade val="90000"/>
                  </a:schemeClr>
                </a:solidFill>
                <a:latin typeface="Arial" pitchFamily="34" charset="0"/>
              </a:defRPr>
            </a:lvl1pPr>
          </a:lstStyle>
          <a:p>
            <a:pPr>
              <a:defRPr/>
            </a:pPr>
            <a:fld id="{861D0F6C-98F9-4946-B3BF-95C52EB16FFC}" type="slidenum">
              <a:rPr lang="en-US"/>
              <a:pPr>
                <a:defRPr/>
              </a:pPr>
              <a:t>‹#›</a:t>
            </a:fld>
            <a:endParaRPr lang="en-US"/>
          </a:p>
        </p:txBody>
      </p:sp>
      <p:grpSp>
        <p:nvGrpSpPr>
          <p:cNvPr id="1033" name="Group 1"/>
          <p:cNvGrpSpPr>
            <a:grpSpLocks/>
          </p:cNvGrpSpPr>
          <p:nvPr/>
        </p:nvGrpSpPr>
        <p:grpSpPr bwMode="auto">
          <a:xfrm>
            <a:off x="-20638" y="215900"/>
            <a:ext cx="9640888" cy="69215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97" r:id="rId1"/>
    <p:sldLayoutId id="2147483889" r:id="rId2"/>
    <p:sldLayoutId id="2147483898" r:id="rId3"/>
    <p:sldLayoutId id="2147483890" r:id="rId4"/>
    <p:sldLayoutId id="2147483891" r:id="rId5"/>
    <p:sldLayoutId id="2147483892" r:id="rId6"/>
    <p:sldLayoutId id="2147483893" r:id="rId7"/>
    <p:sldLayoutId id="2147483894" r:id="rId8"/>
    <p:sldLayoutId id="2147483899" r:id="rId9"/>
    <p:sldLayoutId id="2147483895" r:id="rId10"/>
    <p:sldLayoutId id="2147483896"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anim calcmode="lin" valueType="num">
                                      <p:cBhvr>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0">
                                            <p:txEl>
                                              <p:pRg st="1" end="1"/>
                                            </p:txEl>
                                          </p:spTgt>
                                        </p:tgtEl>
                                        <p:attrNameLst>
                                          <p:attrName>style.visibility</p:attrName>
                                        </p:attrNameLst>
                                      </p:cBhvr>
                                      <p:to>
                                        <p:strVal val="visible"/>
                                      </p:to>
                                    </p:set>
                                    <p:animEffect transition="in" filter="fade">
                                      <p:cBhvr>
                                        <p:cTn id="19" dur="500"/>
                                        <p:tgtEl>
                                          <p:spTgt spid="30">
                                            <p:txEl>
                                              <p:pRg st="1" end="1"/>
                                            </p:txEl>
                                          </p:spTgt>
                                        </p:tgtEl>
                                      </p:cBhvr>
                                    </p:animEffect>
                                    <p:anim calcmode="lin" valueType="num">
                                      <p:cBhvr>
                                        <p:cTn id="20" dur="5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0">
                                            <p:txEl>
                                              <p:pRg st="2" end="2"/>
                                            </p:txEl>
                                          </p:spTgt>
                                        </p:tgtEl>
                                        <p:attrNameLst>
                                          <p:attrName>style.visibility</p:attrName>
                                        </p:attrNameLst>
                                      </p:cBhvr>
                                      <p:to>
                                        <p:strVal val="visible"/>
                                      </p:to>
                                    </p:set>
                                    <p:animEffect transition="in" filter="fade">
                                      <p:cBhvr>
                                        <p:cTn id="24" dur="500"/>
                                        <p:tgtEl>
                                          <p:spTgt spid="30">
                                            <p:txEl>
                                              <p:pRg st="2" end="2"/>
                                            </p:txEl>
                                          </p:spTgt>
                                        </p:tgtEl>
                                      </p:cBhvr>
                                    </p:animEffect>
                                    <p:anim calcmode="lin" valueType="num">
                                      <p:cBhvr>
                                        <p:cTn id="25"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0">
                                            <p:txEl>
                                              <p:pRg st="3" end="3"/>
                                            </p:txEl>
                                          </p:spTgt>
                                        </p:tgtEl>
                                        <p:attrNameLst>
                                          <p:attrName>style.visibility</p:attrName>
                                        </p:attrNameLst>
                                      </p:cBhvr>
                                      <p:to>
                                        <p:strVal val="visible"/>
                                      </p:to>
                                    </p:set>
                                    <p:animEffect transition="in" filter="fade">
                                      <p:cBhvr>
                                        <p:cTn id="29" dur="500"/>
                                        <p:tgtEl>
                                          <p:spTgt spid="30">
                                            <p:txEl>
                                              <p:pRg st="3" end="3"/>
                                            </p:txEl>
                                          </p:spTgt>
                                        </p:tgtEl>
                                      </p:cBhvr>
                                    </p:animEffect>
                                    <p:anim calcmode="lin" valueType="num">
                                      <p:cBhvr>
                                        <p:cTn id="30"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0">
                                            <p:txEl>
                                              <p:pRg st="4" end="4"/>
                                            </p:txEl>
                                          </p:spTgt>
                                        </p:tgtEl>
                                        <p:attrNameLst>
                                          <p:attrName>style.visibility</p:attrName>
                                        </p:attrNameLst>
                                      </p:cBhvr>
                                      <p:to>
                                        <p:strVal val="visible"/>
                                      </p:to>
                                    </p:set>
                                    <p:animEffect transition="in" filter="fade">
                                      <p:cBhvr>
                                        <p:cTn id="34" dur="500"/>
                                        <p:tgtEl>
                                          <p:spTgt spid="30">
                                            <p:txEl>
                                              <p:pRg st="4" end="4"/>
                                            </p:txEl>
                                          </p:spTgt>
                                        </p:tgtEl>
                                      </p:cBhvr>
                                    </p:animEffect>
                                    <p:anim calcmode="lin" valueType="num">
                                      <p:cBhvr>
                                        <p:cTn id="35"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0" fontAlgn="base" hangingPunct="0">
        <a:spcBef>
          <a:spcPct val="0"/>
        </a:spcBef>
        <a:spcAft>
          <a:spcPct val="0"/>
        </a:spcAft>
        <a:defRPr sz="5300" kern="1200">
          <a:solidFill>
            <a:schemeClr val="tx2"/>
          </a:solidFill>
          <a:latin typeface="+mj-lt"/>
          <a:ea typeface="+mj-ea"/>
          <a:cs typeface="+mj-cs"/>
        </a:defRPr>
      </a:lvl1pPr>
      <a:lvl2pPr algn="l" rtl="0" eaLnBrk="0" fontAlgn="base" hangingPunct="0">
        <a:spcBef>
          <a:spcPct val="0"/>
        </a:spcBef>
        <a:spcAft>
          <a:spcPct val="0"/>
        </a:spcAft>
        <a:defRPr sz="5300">
          <a:solidFill>
            <a:schemeClr val="tx2"/>
          </a:solidFill>
          <a:latin typeface="Calibri" pitchFamily="34" charset="0"/>
        </a:defRPr>
      </a:lvl2pPr>
      <a:lvl3pPr algn="l" rtl="0" eaLnBrk="0" fontAlgn="base" hangingPunct="0">
        <a:spcBef>
          <a:spcPct val="0"/>
        </a:spcBef>
        <a:spcAft>
          <a:spcPct val="0"/>
        </a:spcAft>
        <a:defRPr sz="5300">
          <a:solidFill>
            <a:schemeClr val="tx2"/>
          </a:solidFill>
          <a:latin typeface="Calibri" pitchFamily="34" charset="0"/>
        </a:defRPr>
      </a:lvl3pPr>
      <a:lvl4pPr algn="l" rtl="0" eaLnBrk="0" fontAlgn="base" hangingPunct="0">
        <a:spcBef>
          <a:spcPct val="0"/>
        </a:spcBef>
        <a:spcAft>
          <a:spcPct val="0"/>
        </a:spcAft>
        <a:defRPr sz="5300">
          <a:solidFill>
            <a:schemeClr val="tx2"/>
          </a:solidFill>
          <a:latin typeface="Calibri" pitchFamily="34" charset="0"/>
        </a:defRPr>
      </a:lvl4pPr>
      <a:lvl5pPr algn="l" rtl="0" eaLnBrk="0" fontAlgn="base" hangingPunct="0">
        <a:spcBef>
          <a:spcPct val="0"/>
        </a:spcBef>
        <a:spcAft>
          <a:spcPct val="0"/>
        </a:spcAft>
        <a:defRPr sz="5300">
          <a:solidFill>
            <a:schemeClr val="tx2"/>
          </a:solidFill>
          <a:latin typeface="Calibri" pitchFamily="34" charset="0"/>
        </a:defRPr>
      </a:lvl5pPr>
      <a:lvl6pPr marL="457200" algn="l" rtl="0" fontAlgn="base">
        <a:spcBef>
          <a:spcPct val="0"/>
        </a:spcBef>
        <a:spcAft>
          <a:spcPct val="0"/>
        </a:spcAft>
        <a:defRPr sz="5300">
          <a:solidFill>
            <a:schemeClr val="tx2"/>
          </a:solidFill>
          <a:latin typeface="Calibri" pitchFamily="34" charset="0"/>
        </a:defRPr>
      </a:lvl6pPr>
      <a:lvl7pPr marL="914400" algn="l" rtl="0" fontAlgn="base">
        <a:spcBef>
          <a:spcPct val="0"/>
        </a:spcBef>
        <a:spcAft>
          <a:spcPct val="0"/>
        </a:spcAft>
        <a:defRPr sz="5300">
          <a:solidFill>
            <a:schemeClr val="tx2"/>
          </a:solidFill>
          <a:latin typeface="Calibri" pitchFamily="34" charset="0"/>
        </a:defRPr>
      </a:lvl7pPr>
      <a:lvl8pPr marL="1371600" algn="l" rtl="0" fontAlgn="base">
        <a:spcBef>
          <a:spcPct val="0"/>
        </a:spcBef>
        <a:spcAft>
          <a:spcPct val="0"/>
        </a:spcAft>
        <a:defRPr sz="5300">
          <a:solidFill>
            <a:schemeClr val="tx2"/>
          </a:solidFill>
          <a:latin typeface="Calibri" pitchFamily="34" charset="0"/>
        </a:defRPr>
      </a:lvl8pPr>
      <a:lvl9pPr marL="1828800" algn="l" rtl="0" fontAlgn="base">
        <a:spcBef>
          <a:spcPct val="0"/>
        </a:spcBef>
        <a:spcAft>
          <a:spcPct val="0"/>
        </a:spcAft>
        <a:defRPr sz="5300">
          <a:solidFill>
            <a:schemeClr val="tx2"/>
          </a:solidFill>
          <a:latin typeface="Calibri" pitchFamily="34" charset="0"/>
        </a:defRPr>
      </a:lvl9pPr>
    </p:titleStyle>
    <p:bodyStyle>
      <a:lvl1pPr marL="288925" indent="-288925" algn="l" rtl="0" eaLnBrk="0" fontAlgn="base" hangingPunct="0">
        <a:spcBef>
          <a:spcPct val="20000"/>
        </a:spcBef>
        <a:spcAft>
          <a:spcPct val="0"/>
        </a:spcAft>
        <a:buClr>
          <a:srgbClr val="0BD0D9"/>
        </a:buClr>
        <a:buSzPct val="95000"/>
        <a:buFont typeface="Wingdings 2" pitchFamily="18" charset="2"/>
        <a:buChar char=""/>
        <a:defRPr sz="2700" kern="1200">
          <a:solidFill>
            <a:schemeClr val="tx1"/>
          </a:solidFill>
          <a:latin typeface="+mn-lt"/>
          <a:ea typeface="+mn-ea"/>
          <a:cs typeface="+mn-cs"/>
        </a:defRPr>
      </a:lvl1pPr>
      <a:lvl2pPr marL="676275" indent="-260350" algn="l" rtl="0" eaLnBrk="0" fontAlgn="base" hangingPunct="0">
        <a:spcBef>
          <a:spcPct val="20000"/>
        </a:spcBef>
        <a:spcAft>
          <a:spcPct val="0"/>
        </a:spcAft>
        <a:buClr>
          <a:schemeClr val="accent1"/>
        </a:buClr>
        <a:buSzPct val="85000"/>
        <a:buFont typeface="Wingdings 2" pitchFamily="18" charset="2"/>
        <a:buChar char=""/>
        <a:defRPr sz="2500" kern="1200">
          <a:solidFill>
            <a:schemeClr val="tx1"/>
          </a:solidFill>
          <a:latin typeface="+mn-lt"/>
          <a:ea typeface="+mn-ea"/>
          <a:cs typeface="+mn-cs"/>
        </a:defRPr>
      </a:lvl2pPr>
      <a:lvl3pPr marL="965200" indent="-260350" algn="l" rtl="0" eaLnBrk="0" fontAlgn="base" hangingPunct="0">
        <a:spcBef>
          <a:spcPct val="20000"/>
        </a:spcBef>
        <a:spcAft>
          <a:spcPct val="0"/>
        </a:spcAft>
        <a:buClr>
          <a:schemeClr val="accent2"/>
        </a:buClr>
        <a:buSzPct val="70000"/>
        <a:buFont typeface="Wingdings 2" pitchFamily="18" charset="2"/>
        <a:buChar char=""/>
        <a:defRPr sz="2200" kern="1200">
          <a:solidFill>
            <a:schemeClr val="tx1"/>
          </a:solidFill>
          <a:latin typeface="+mn-lt"/>
          <a:ea typeface="+mn-ea"/>
          <a:cs typeface="+mn-cs"/>
        </a:defRPr>
      </a:lvl3pPr>
      <a:lvl4pPr marL="1255713" indent="-222250" algn="l" rtl="0" eaLnBrk="0" fontAlgn="base" hangingPunct="0">
        <a:spcBef>
          <a:spcPct val="20000"/>
        </a:spcBef>
        <a:spcAft>
          <a:spcPct val="0"/>
        </a:spcAft>
        <a:buClr>
          <a:srgbClr val="0BD0D9"/>
        </a:buClr>
        <a:buSzPct val="65000"/>
        <a:buFont typeface="Wingdings 2" pitchFamily="18" charset="2"/>
        <a:buChar char=""/>
        <a:defRPr sz="2100" kern="1200">
          <a:solidFill>
            <a:schemeClr val="tx1"/>
          </a:solidFill>
          <a:latin typeface="+mn-lt"/>
          <a:ea typeface="+mn-ea"/>
          <a:cs typeface="+mn-cs"/>
        </a:defRPr>
      </a:lvl4pPr>
      <a:lvl5pPr marL="1546225" indent="-222250" algn="l" rtl="0" eaLnBrk="0" fontAlgn="base" hangingPunct="0">
        <a:spcBef>
          <a:spcPct val="20000"/>
        </a:spcBef>
        <a:spcAft>
          <a:spcPct val="0"/>
        </a:spcAft>
        <a:buClr>
          <a:srgbClr val="10CF9B"/>
        </a:buClr>
        <a:buSzPct val="65000"/>
        <a:buFont typeface="Wingdings 2" pitchFamily="18" charset="2"/>
        <a:buChar char=""/>
        <a:defRPr sz="2100" kern="1200">
          <a:solidFill>
            <a:schemeClr val="tx1"/>
          </a:solidFill>
          <a:latin typeface="+mn-lt"/>
          <a:ea typeface="+mn-ea"/>
          <a:cs typeface="+mn-cs"/>
        </a:defRPr>
      </a:lvl5pPr>
      <a:lvl6pPr marL="1836563" indent="-222321" algn="l" rtl="0" eaLnBrk="1" latinLnBrk="0" hangingPunct="1">
        <a:spcBef>
          <a:spcPct val="20000"/>
        </a:spcBef>
        <a:buClr>
          <a:schemeClr val="accent5"/>
        </a:buClr>
        <a:buSzPct val="80000"/>
        <a:buFont typeface="Wingdings 2"/>
        <a:buChar char=""/>
        <a:defRPr kumimoji="0" sz="1900" kern="1200">
          <a:solidFill>
            <a:schemeClr val="tx1"/>
          </a:solidFill>
          <a:latin typeface="+mn-lt"/>
          <a:ea typeface="+mn-ea"/>
          <a:cs typeface="+mn-cs"/>
        </a:defRPr>
      </a:lvl6pPr>
      <a:lvl7pPr marL="2029886" indent="-193322" algn="l" rtl="0" eaLnBrk="1" latinLnBrk="0" hangingPunct="1">
        <a:spcBef>
          <a:spcPct val="20000"/>
        </a:spcBef>
        <a:buClr>
          <a:schemeClr val="accent6"/>
        </a:buClr>
        <a:buSzPct val="80000"/>
        <a:buFont typeface="Wingdings 2"/>
        <a:buChar char=""/>
        <a:defRPr kumimoji="0" sz="1700" kern="1200" baseline="0">
          <a:solidFill>
            <a:schemeClr val="tx1"/>
          </a:solidFill>
          <a:latin typeface="+mn-lt"/>
          <a:ea typeface="+mn-ea"/>
          <a:cs typeface="+mn-cs"/>
        </a:defRPr>
      </a:lvl7pPr>
      <a:lvl8pPr marL="2319869" indent="-193322" algn="l" rtl="0" eaLnBrk="1" latinLnBrk="0" hangingPunct="1">
        <a:spcBef>
          <a:spcPct val="20000"/>
        </a:spcBef>
        <a:buClr>
          <a:schemeClr val="tx2"/>
        </a:buClr>
        <a:buChar char="•"/>
        <a:defRPr kumimoji="0" sz="1700" kern="1200">
          <a:solidFill>
            <a:schemeClr val="tx1"/>
          </a:solidFill>
          <a:latin typeface="+mn-lt"/>
          <a:ea typeface="+mn-ea"/>
          <a:cs typeface="+mn-cs"/>
        </a:defRPr>
      </a:lvl8pPr>
      <a:lvl9pPr marL="2609853" indent="-193322"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83306" algn="l" rtl="0" eaLnBrk="1" latinLnBrk="0" hangingPunct="1">
        <a:defRPr kumimoji="0" kern="1200">
          <a:solidFill>
            <a:schemeClr val="tx1"/>
          </a:solidFill>
          <a:latin typeface="+mn-lt"/>
          <a:ea typeface="+mn-ea"/>
          <a:cs typeface="+mn-cs"/>
        </a:defRPr>
      </a:lvl2pPr>
      <a:lvl3pPr marL="966612" algn="l" rtl="0" eaLnBrk="1" latinLnBrk="0" hangingPunct="1">
        <a:defRPr kumimoji="0" kern="1200">
          <a:solidFill>
            <a:schemeClr val="tx1"/>
          </a:solidFill>
          <a:latin typeface="+mn-lt"/>
          <a:ea typeface="+mn-ea"/>
          <a:cs typeface="+mn-cs"/>
        </a:defRPr>
      </a:lvl3pPr>
      <a:lvl4pPr marL="1449918" algn="l" rtl="0" eaLnBrk="1" latinLnBrk="0" hangingPunct="1">
        <a:defRPr kumimoji="0" kern="1200">
          <a:solidFill>
            <a:schemeClr val="tx1"/>
          </a:solidFill>
          <a:latin typeface="+mn-lt"/>
          <a:ea typeface="+mn-ea"/>
          <a:cs typeface="+mn-cs"/>
        </a:defRPr>
      </a:lvl4pPr>
      <a:lvl5pPr marL="1933224" algn="l" rtl="0" eaLnBrk="1" latinLnBrk="0" hangingPunct="1">
        <a:defRPr kumimoji="0" kern="1200">
          <a:solidFill>
            <a:schemeClr val="tx1"/>
          </a:solidFill>
          <a:latin typeface="+mn-lt"/>
          <a:ea typeface="+mn-ea"/>
          <a:cs typeface="+mn-cs"/>
        </a:defRPr>
      </a:lvl5pPr>
      <a:lvl6pPr marL="2416531" algn="l" rtl="0" eaLnBrk="1" latinLnBrk="0" hangingPunct="1">
        <a:defRPr kumimoji="0" kern="1200">
          <a:solidFill>
            <a:schemeClr val="tx1"/>
          </a:solidFill>
          <a:latin typeface="+mn-lt"/>
          <a:ea typeface="+mn-ea"/>
          <a:cs typeface="+mn-cs"/>
        </a:defRPr>
      </a:lvl6pPr>
      <a:lvl7pPr marL="2899837" algn="l" rtl="0" eaLnBrk="1" latinLnBrk="0" hangingPunct="1">
        <a:defRPr kumimoji="0" kern="1200">
          <a:solidFill>
            <a:schemeClr val="tx1"/>
          </a:solidFill>
          <a:latin typeface="+mn-lt"/>
          <a:ea typeface="+mn-ea"/>
          <a:cs typeface="+mn-cs"/>
        </a:defRPr>
      </a:lvl7pPr>
      <a:lvl8pPr marL="3383143" algn="l" rtl="0" eaLnBrk="1" latinLnBrk="0" hangingPunct="1">
        <a:defRPr kumimoji="0" kern="1200">
          <a:solidFill>
            <a:schemeClr val="tx1"/>
          </a:solidFill>
          <a:latin typeface="+mn-lt"/>
          <a:ea typeface="+mn-ea"/>
          <a:cs typeface="+mn-cs"/>
        </a:defRPr>
      </a:lvl8pPr>
      <a:lvl9pPr marL="386644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0614" y="1560016"/>
            <a:ext cx="7863786" cy="4154984"/>
          </a:xfrm>
          <a:prstGeom prst="rect">
            <a:avLst/>
          </a:prstGeom>
          <a:noFill/>
        </p:spPr>
        <p:txBody>
          <a:bodyPr>
            <a:spAutoFit/>
          </a:bodyPr>
          <a:lstStyle/>
          <a:p>
            <a:pPr algn="ctr">
              <a:defRPr/>
            </a:pPr>
            <a:r>
              <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SOAPS </a:t>
            </a:r>
          </a:p>
          <a:p>
            <a:pPr algn="ctr">
              <a:defRPr/>
            </a:pPr>
            <a:r>
              <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AND </a:t>
            </a:r>
          </a:p>
          <a:p>
            <a:pPr algn="ctr">
              <a:defRPr/>
            </a:pPr>
            <a:r>
              <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rPr>
              <a:t>DETERGENTS</a:t>
            </a:r>
          </a:p>
        </p:txBody>
      </p:sp>
      <p:sp>
        <p:nvSpPr>
          <p:cNvPr id="3" name="Rectangle 2"/>
          <p:cNvSpPr/>
          <p:nvPr/>
        </p:nvSpPr>
        <p:spPr>
          <a:xfrm>
            <a:off x="5029200" y="5560874"/>
            <a:ext cx="4301177" cy="1077218"/>
          </a:xfrm>
          <a:prstGeom prst="rect">
            <a:avLst/>
          </a:prstGeom>
          <a:noFill/>
        </p:spPr>
        <p:txBody>
          <a:bodyPr>
            <a:spAutoFit/>
          </a:bodyPr>
          <a:lstStyle/>
          <a:p>
            <a:pPr algn="ctr">
              <a:defRPr/>
            </a:pPr>
            <a:r>
              <a:rPr lang="en-US" sz="3200" b="1"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V.Sumalatha</a:t>
            </a:r>
            <a:endParaRPr lang="en-US" sz="32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a:defRPr/>
            </a:pPr>
            <a:r>
              <a:rPr lang="en-US" sz="32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Dept. of Chemistry</a:t>
            </a:r>
            <a:endParaRPr lang="en-US" sz="32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79425" y="152400"/>
            <a:ext cx="8642350" cy="1219200"/>
          </a:xfrm>
        </p:spPr>
        <p:txBody>
          <a:bodyPr/>
          <a:lstStyle/>
          <a:p>
            <a:pPr eaLnBrk="1" hangingPunct="1"/>
            <a:r>
              <a:rPr lang="en-US" smtClean="0"/>
              <a:t>DETERGENTS</a:t>
            </a:r>
          </a:p>
        </p:txBody>
      </p:sp>
      <p:sp>
        <p:nvSpPr>
          <p:cNvPr id="14339" name="Rectangle 3"/>
          <p:cNvSpPr>
            <a:spLocks noGrp="1" noChangeArrowheads="1"/>
          </p:cNvSpPr>
          <p:nvPr>
            <p:ph idx="1"/>
          </p:nvPr>
        </p:nvSpPr>
        <p:spPr>
          <a:xfrm>
            <a:off x="479425" y="1447800"/>
            <a:ext cx="8642350" cy="5562600"/>
          </a:xfrm>
        </p:spPr>
        <p:txBody>
          <a:bodyPr/>
          <a:lstStyle/>
          <a:p>
            <a:pPr eaLnBrk="1" hangingPunct="1">
              <a:lnSpc>
                <a:spcPct val="90000"/>
              </a:lnSpc>
            </a:pPr>
            <a:r>
              <a:rPr lang="en-US" sz="3600" smtClean="0"/>
              <a:t>Detergents are the sodium salts of long chain benzene sulphuric acids.</a:t>
            </a:r>
          </a:p>
          <a:p>
            <a:pPr eaLnBrk="1" hangingPunct="1">
              <a:lnSpc>
                <a:spcPct val="90000"/>
              </a:lnSpc>
            </a:pPr>
            <a:r>
              <a:rPr lang="en-US" sz="3600" smtClean="0"/>
              <a:t>Detergents are primarily surfactants, which could be produced easily from petrochemicals. Surfactants lower the surface tension of water, essentially making it 'wetter' so that it is less likely to stick to itself and more likely to interact with oil and grease.</a:t>
            </a:r>
          </a:p>
          <a:p>
            <a:pPr eaLnBrk="1" hangingPunct="1">
              <a:lnSpc>
                <a:spcPct val="90000"/>
              </a:lnSpc>
            </a:pPr>
            <a:r>
              <a:rPr lang="en-US" sz="3600" smtClean="0"/>
              <a:t>The ionic group is in a detergent is</a:t>
            </a:r>
          </a:p>
        </p:txBody>
      </p:sp>
      <p:pic>
        <p:nvPicPr>
          <p:cNvPr id="145413" name="Picture 5" descr="image"/>
          <p:cNvPicPr>
            <a:picLocks noChangeAspect="1" noChangeArrowheads="1"/>
          </p:cNvPicPr>
          <p:nvPr/>
        </p:nvPicPr>
        <p:blipFill>
          <a:blip r:embed="rId2" cstate="print"/>
          <a:srcRect/>
          <a:stretch>
            <a:fillRect/>
          </a:stretch>
        </p:blipFill>
        <p:spPr bwMode="auto">
          <a:xfrm>
            <a:off x="7772400" y="5943600"/>
            <a:ext cx="1447800" cy="762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nodeType="clickEffect">
                                  <p:stCondLst>
                                    <p:cond delay="0"/>
                                  </p:stCondLst>
                                  <p:childTnLst>
                                    <p:set>
                                      <p:cBhvr>
                                        <p:cTn id="6" dur="1" fill="hold">
                                          <p:stCondLst>
                                            <p:cond delay="0"/>
                                          </p:stCondLst>
                                        </p:cTn>
                                        <p:tgtEl>
                                          <p:spTgt spid="145413"/>
                                        </p:tgtEl>
                                        <p:attrNameLst>
                                          <p:attrName>style.visibility</p:attrName>
                                        </p:attrNameLst>
                                      </p:cBhvr>
                                      <p:to>
                                        <p:strVal val="visible"/>
                                      </p:to>
                                    </p:set>
                                    <p:animEffect transition="in" filter="slide(fromRight)">
                                      <p:cBhvr>
                                        <p:cTn id="7" dur="1000"/>
                                        <p:tgtEl>
                                          <p:spTgt spid="145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000" smtClean="0"/>
              <a:t>EXAMPLES OF DETERGENTS</a:t>
            </a:r>
          </a:p>
        </p:txBody>
      </p:sp>
      <p:sp>
        <p:nvSpPr>
          <p:cNvPr id="15363" name="Rectangle 3"/>
          <p:cNvSpPr>
            <a:spLocks noGrp="1" noChangeArrowheads="1"/>
          </p:cNvSpPr>
          <p:nvPr>
            <p:ph idx="1"/>
          </p:nvPr>
        </p:nvSpPr>
        <p:spPr/>
        <p:txBody>
          <a:bodyPr/>
          <a:lstStyle/>
          <a:p>
            <a:pPr eaLnBrk="1" hangingPunct="1"/>
            <a:r>
              <a:rPr lang="en-US" sz="2400" smtClean="0"/>
              <a:t>Two basic examples of well-known detergents of the sulphonate group  or the sulphate group   are:</a:t>
            </a:r>
            <a:r>
              <a:rPr lang="en-US" smtClean="0"/>
              <a:t> </a:t>
            </a:r>
          </a:p>
        </p:txBody>
      </p:sp>
      <p:pic>
        <p:nvPicPr>
          <p:cNvPr id="149509" name="Picture 5" descr="image"/>
          <p:cNvPicPr>
            <a:picLocks noChangeAspect="1" noChangeArrowheads="1"/>
          </p:cNvPicPr>
          <p:nvPr/>
        </p:nvPicPr>
        <p:blipFill>
          <a:blip r:embed="rId2" cstate="print"/>
          <a:srcRect/>
          <a:stretch>
            <a:fillRect/>
          </a:stretch>
        </p:blipFill>
        <p:spPr bwMode="auto">
          <a:xfrm>
            <a:off x="1143000" y="3505200"/>
            <a:ext cx="7391400" cy="23431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149509"/>
                                        </p:tgtEl>
                                        <p:attrNameLst>
                                          <p:attrName>style.visibility</p:attrName>
                                        </p:attrNameLst>
                                      </p:cBhvr>
                                      <p:to>
                                        <p:strVal val="visible"/>
                                      </p:to>
                                    </p:set>
                                    <p:animEffect transition="in" filter="slide(fromLeft)">
                                      <p:cBhvr>
                                        <p:cTn id="7" dur="1000"/>
                                        <p:tgtEl>
                                          <p:spTgt spid="149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04800"/>
            <a:ext cx="8640763" cy="674688"/>
          </a:xfrm>
        </p:spPr>
        <p:txBody>
          <a:bodyPr/>
          <a:lstStyle/>
          <a:p>
            <a:pPr eaLnBrk="1" hangingPunct="1"/>
            <a:r>
              <a:rPr lang="en-US" sz="4000" smtClean="0"/>
              <a:t>CLEANSING ACTION OF DETERGENTS</a:t>
            </a:r>
          </a:p>
        </p:txBody>
      </p:sp>
      <p:sp>
        <p:nvSpPr>
          <p:cNvPr id="16387" name="Rectangle 3"/>
          <p:cNvSpPr>
            <a:spLocks noGrp="1" noChangeArrowheads="1"/>
          </p:cNvSpPr>
          <p:nvPr>
            <p:ph idx="1"/>
          </p:nvPr>
        </p:nvSpPr>
        <p:spPr>
          <a:xfrm>
            <a:off x="152400" y="1219200"/>
            <a:ext cx="9144000" cy="5791200"/>
          </a:xfrm>
        </p:spPr>
        <p:txBody>
          <a:bodyPr/>
          <a:lstStyle/>
          <a:p>
            <a:pPr eaLnBrk="1" hangingPunct="1">
              <a:lnSpc>
                <a:spcPct val="80000"/>
              </a:lnSpc>
            </a:pPr>
            <a:r>
              <a:rPr lang="en-US" sz="2800" smtClean="0"/>
              <a:t>Synthetic detergents have the same type of molecular structure as soaps i.e. a tadpole like molecule having two parts at each end i.e., one large non-polar hydrocarbon group that is water repelling (hydrophobic) and one short ionic group usually containing the  or   group that is water attracting (hydrophilic). Thus the cleansing action is exactly similar to that of soaps whereby the formation of micelles followed by emulsification occurs. However, synthetic detergents can lather well even in hard water. This is because they are soluble sodium or potassium salts of sulphonic acid or alkyl hydrogen sulphate and similarly form soluble calcium or magnesium salts on reacting with the calcium ions or magnesium ions present in water. This is a major advantage of the cleansing property of detergents over soap.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533400"/>
            <a:ext cx="9121775" cy="1219200"/>
          </a:xfrm>
        </p:spPr>
        <p:txBody>
          <a:bodyPr>
            <a:normAutofit fontScale="90000"/>
          </a:bodyPr>
          <a:lstStyle/>
          <a:p>
            <a:pPr eaLnBrk="1" fontAlgn="auto" hangingPunct="1">
              <a:spcAft>
                <a:spcPts val="0"/>
              </a:spcAft>
              <a:defRPr/>
            </a:pPr>
            <a:r>
              <a:rPr lang="en-US" sz="4000" smtClean="0"/>
              <a:t>     ADVANTAGES OF DETERGENTS</a:t>
            </a:r>
            <a:br>
              <a:rPr lang="en-US" sz="4000" smtClean="0"/>
            </a:br>
            <a:endParaRPr lang="en-US" sz="4000" smtClean="0"/>
          </a:p>
        </p:txBody>
      </p:sp>
      <p:sp>
        <p:nvSpPr>
          <p:cNvPr id="17411" name="Rectangle 3"/>
          <p:cNvSpPr>
            <a:spLocks noGrp="1" noChangeArrowheads="1"/>
          </p:cNvSpPr>
          <p:nvPr>
            <p:ph idx="1"/>
          </p:nvPr>
        </p:nvSpPr>
        <p:spPr>
          <a:xfrm>
            <a:off x="228600" y="1295400"/>
            <a:ext cx="9144000" cy="5867400"/>
          </a:xfrm>
        </p:spPr>
        <p:txBody>
          <a:bodyPr/>
          <a:lstStyle/>
          <a:p>
            <a:pPr eaLnBrk="1" hangingPunct="1"/>
            <a:r>
              <a:rPr lang="en-US" sz="3200" smtClean="0"/>
              <a:t>Since detergents are the salts of strong acids they do not decompose in acidic medium. Thus detergents can effectively clean fabric even if the water is acidic.</a:t>
            </a:r>
          </a:p>
          <a:p>
            <a:pPr eaLnBrk="1" hangingPunct="1"/>
            <a:r>
              <a:rPr lang="en-US" sz="3200" smtClean="0"/>
              <a:t>Synthetic detergents are more soluble in water than soaps.</a:t>
            </a:r>
          </a:p>
          <a:p>
            <a:pPr eaLnBrk="1" hangingPunct="1"/>
            <a:r>
              <a:rPr lang="en-US" sz="3200" smtClean="0"/>
              <a:t>They have a stronger cleansing action than soaps.</a:t>
            </a:r>
          </a:p>
          <a:p>
            <a:pPr eaLnBrk="1" hangingPunct="1"/>
            <a:r>
              <a:rPr lang="en-US" sz="3200" smtClean="0"/>
              <a:t>As detergents are derived from petroleum they save on natural vegetable oils, which are important as essential cooking medium</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 y="228600"/>
            <a:ext cx="9121775" cy="609600"/>
          </a:xfrm>
        </p:spPr>
        <p:txBody>
          <a:bodyPr/>
          <a:lstStyle/>
          <a:p>
            <a:pPr algn="just" eaLnBrk="1" hangingPunct="1"/>
            <a:r>
              <a:rPr lang="en-US" sz="3600" smtClean="0"/>
              <a:t>    DISADVANTAGES OF DETERGENTS</a:t>
            </a:r>
          </a:p>
        </p:txBody>
      </p:sp>
      <p:sp>
        <p:nvSpPr>
          <p:cNvPr id="18435" name="Rectangle 3"/>
          <p:cNvSpPr>
            <a:spLocks noGrp="1" noChangeArrowheads="1"/>
          </p:cNvSpPr>
          <p:nvPr>
            <p:ph idx="1"/>
          </p:nvPr>
        </p:nvSpPr>
        <p:spPr>
          <a:xfrm>
            <a:off x="152400" y="990600"/>
            <a:ext cx="9296400" cy="6096000"/>
          </a:xfrm>
        </p:spPr>
        <p:txBody>
          <a:bodyPr/>
          <a:lstStyle/>
          <a:p>
            <a:pPr eaLnBrk="1" hangingPunct="1">
              <a:lnSpc>
                <a:spcPct val="90000"/>
              </a:lnSpc>
            </a:pPr>
            <a:r>
              <a:rPr lang="en-US" sz="3200" smtClean="0"/>
              <a:t>Many detergents are resistant to the action of biological agents and thus are not biodegradable. Their elimination from municipal wastewaters by the usual treatments is a problem.</a:t>
            </a:r>
          </a:p>
          <a:p>
            <a:pPr eaLnBrk="1" hangingPunct="1">
              <a:lnSpc>
                <a:spcPct val="90000"/>
              </a:lnSpc>
            </a:pPr>
            <a:r>
              <a:rPr lang="en-US" sz="3200" smtClean="0"/>
              <a:t>They have a tendency to produce stable foams in rivers that extend over several hundred meters of the river water. This is due to the effects of surfactants used in their preparation. Thus they pose a danger to aquatic life.</a:t>
            </a:r>
          </a:p>
          <a:p>
            <a:pPr eaLnBrk="1" hangingPunct="1">
              <a:lnSpc>
                <a:spcPct val="90000"/>
              </a:lnSpc>
            </a:pPr>
            <a:r>
              <a:rPr lang="en-US" sz="3200" smtClean="0"/>
              <a:t>They tend to inhibit oxidation of organic substances present in wastewaters because they form a sort of envelope around them.</a:t>
            </a:r>
          </a:p>
          <a:p>
            <a:pPr eaLnBrk="1" hangingPunct="1">
              <a:lnSpc>
                <a:spcPct val="90000"/>
              </a:lnSpc>
              <a:buFont typeface="Wingdings" pitchFamily="2" charset="2"/>
              <a:buNone/>
            </a:pPr>
            <a:endParaRPr lang="en-US" sz="260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8600" y="838200"/>
            <a:ext cx="8718550" cy="609600"/>
          </a:xfrm>
        </p:spPr>
        <p:txBody>
          <a:bodyPr/>
          <a:lstStyle/>
          <a:p>
            <a:pPr eaLnBrk="1" hangingPunct="1"/>
            <a:r>
              <a:rPr lang="en-US" sz="3200" smtClean="0"/>
              <a:t>DIFFERENCES BETWEEN SOAPS AND DETERGENTS</a:t>
            </a:r>
            <a:br>
              <a:rPr lang="en-US" sz="3200" smtClean="0"/>
            </a:br>
            <a:r>
              <a:rPr lang="en-US" sz="3200" smtClean="0"/>
              <a:t/>
            </a:r>
            <a:br>
              <a:rPr lang="en-US" sz="3200" smtClean="0"/>
            </a:br>
            <a:endParaRPr lang="en-US" sz="3200" smtClean="0"/>
          </a:p>
        </p:txBody>
      </p:sp>
      <p:sp>
        <p:nvSpPr>
          <p:cNvPr id="20483" name="Rectangle 4"/>
          <p:cNvSpPr>
            <a:spLocks noGrp="1" noChangeArrowheads="1"/>
          </p:cNvSpPr>
          <p:nvPr>
            <p:ph sz="half" idx="1"/>
          </p:nvPr>
        </p:nvSpPr>
        <p:spPr>
          <a:xfrm>
            <a:off x="304800" y="914400"/>
            <a:ext cx="4267200" cy="5943600"/>
          </a:xfrm>
        </p:spPr>
        <p:txBody>
          <a:bodyPr>
            <a:normAutofit fontScale="92500" lnSpcReduction="10000"/>
          </a:bodyPr>
          <a:lstStyle/>
          <a:p>
            <a:pPr marL="289984" indent="-289984" eaLnBrk="1" fontAlgn="auto" hangingPunct="1">
              <a:spcAft>
                <a:spcPts val="0"/>
              </a:spcAft>
              <a:buClr>
                <a:schemeClr val="tx1"/>
              </a:buClr>
              <a:buFont typeface="Wingdings" pitchFamily="2" charset="2"/>
              <a:buChar char="q"/>
              <a:defRPr/>
            </a:pPr>
            <a:r>
              <a:rPr lang="en-US" sz="2100" dirty="0" smtClean="0"/>
              <a:t>SOAPS</a:t>
            </a:r>
          </a:p>
          <a:p>
            <a:pPr marL="289984" indent="-289984" eaLnBrk="1" fontAlgn="auto" hangingPunct="1">
              <a:spcAft>
                <a:spcPts val="0"/>
              </a:spcAft>
              <a:buClr>
                <a:schemeClr val="accent3"/>
              </a:buClr>
              <a:buFont typeface="Wingdings 2"/>
              <a:buChar char=""/>
              <a:defRPr/>
            </a:pPr>
            <a:r>
              <a:rPr lang="en-US" sz="3200" dirty="0" smtClean="0"/>
              <a:t>They are metal salts of long chain higher fatty acids. </a:t>
            </a:r>
          </a:p>
          <a:p>
            <a:pPr marL="289984" indent="-289984" eaLnBrk="1" fontAlgn="auto" hangingPunct="1">
              <a:spcAft>
                <a:spcPts val="0"/>
              </a:spcAft>
              <a:buClr>
                <a:schemeClr val="accent3"/>
              </a:buClr>
              <a:buFont typeface="Wingdings 2"/>
              <a:buChar char=""/>
              <a:defRPr/>
            </a:pPr>
            <a:r>
              <a:rPr lang="en-US" sz="3200" dirty="0" smtClean="0"/>
              <a:t>These are prepared from vegetable oils and animal fats. </a:t>
            </a:r>
          </a:p>
          <a:p>
            <a:pPr marL="289984" indent="-289984" eaLnBrk="1" fontAlgn="auto" hangingPunct="1">
              <a:spcAft>
                <a:spcPts val="0"/>
              </a:spcAft>
              <a:buClr>
                <a:schemeClr val="accent3"/>
              </a:buClr>
              <a:buFont typeface="Wingdings 2"/>
              <a:buChar char=""/>
              <a:defRPr/>
            </a:pPr>
            <a:r>
              <a:rPr lang="en-US" sz="3200" dirty="0" smtClean="0"/>
              <a:t>They cannot be used effectively in hard water as they produce scum i.e., insoluble precipitates of Ca2+, Mg2+, Fe2+ etc. </a:t>
            </a:r>
          </a:p>
        </p:txBody>
      </p:sp>
      <p:sp>
        <p:nvSpPr>
          <p:cNvPr id="20484" name="Rectangle 5"/>
          <p:cNvSpPr>
            <a:spLocks noGrp="1" noChangeArrowheads="1"/>
          </p:cNvSpPr>
          <p:nvPr>
            <p:ph sz="half" idx="2"/>
          </p:nvPr>
        </p:nvSpPr>
        <p:spPr>
          <a:xfrm>
            <a:off x="4800600" y="990600"/>
            <a:ext cx="4495800" cy="5943600"/>
          </a:xfrm>
        </p:spPr>
        <p:txBody>
          <a:bodyPr>
            <a:normAutofit fontScale="92500" lnSpcReduction="10000"/>
          </a:bodyPr>
          <a:lstStyle/>
          <a:p>
            <a:pPr marL="289984" indent="-289984" eaLnBrk="1" fontAlgn="auto" hangingPunct="1">
              <a:spcAft>
                <a:spcPts val="0"/>
              </a:spcAft>
              <a:buClr>
                <a:schemeClr val="tx1"/>
              </a:buClr>
              <a:buFont typeface="Wingdings" pitchFamily="2" charset="2"/>
              <a:buChar char="q"/>
              <a:defRPr/>
            </a:pPr>
            <a:r>
              <a:rPr lang="en-US" sz="2100" dirty="0" smtClean="0"/>
              <a:t>DETERGENTS</a:t>
            </a:r>
          </a:p>
          <a:p>
            <a:pPr marL="289984" indent="-289984" eaLnBrk="1" fontAlgn="auto" hangingPunct="1">
              <a:spcAft>
                <a:spcPts val="0"/>
              </a:spcAft>
              <a:buClr>
                <a:schemeClr val="accent3"/>
              </a:buClr>
              <a:buFont typeface="Wingdings 2"/>
              <a:buChar char=""/>
              <a:defRPr/>
            </a:pPr>
            <a:r>
              <a:rPr lang="en-US" sz="2800" dirty="0" smtClean="0"/>
              <a:t>These are sodium salts of long chain hydrocarbons like alkyl </a:t>
            </a:r>
            <a:r>
              <a:rPr lang="en-US" sz="2800" dirty="0" err="1" smtClean="0"/>
              <a:t>sulphates</a:t>
            </a:r>
            <a:r>
              <a:rPr lang="en-US" sz="2800" dirty="0" smtClean="0"/>
              <a:t> or alkyl benzene </a:t>
            </a:r>
            <a:r>
              <a:rPr lang="en-US" sz="2800" dirty="0" err="1" smtClean="0"/>
              <a:t>sulphonates</a:t>
            </a:r>
            <a:r>
              <a:rPr lang="en-US" sz="2800" dirty="0" smtClean="0"/>
              <a:t>. </a:t>
            </a:r>
          </a:p>
          <a:p>
            <a:pPr marL="289984" indent="-289984" eaLnBrk="1" fontAlgn="auto" hangingPunct="1">
              <a:spcAft>
                <a:spcPts val="0"/>
              </a:spcAft>
              <a:buClr>
                <a:schemeClr val="accent3"/>
              </a:buClr>
              <a:buFont typeface="Wingdings 2"/>
              <a:buChar char=""/>
              <a:defRPr/>
            </a:pPr>
            <a:r>
              <a:rPr lang="en-US" sz="2800" dirty="0" smtClean="0"/>
              <a:t>They are prepared from hydrocarbons of petroleum or coal. </a:t>
            </a:r>
          </a:p>
          <a:p>
            <a:pPr marL="289984" indent="-289984" eaLnBrk="1" fontAlgn="auto" hangingPunct="1">
              <a:spcAft>
                <a:spcPts val="0"/>
              </a:spcAft>
              <a:buClr>
                <a:schemeClr val="accent3"/>
              </a:buClr>
              <a:buFont typeface="Wingdings 2"/>
              <a:buChar char=""/>
              <a:defRPr/>
            </a:pPr>
            <a:r>
              <a:rPr lang="en-US" sz="2800" dirty="0" smtClean="0"/>
              <a:t>These do not produce insoluble precipitates in hard water. They are effective in soft, hard or salt water. </a:t>
            </a:r>
          </a:p>
          <a:p>
            <a:pPr marL="289984" indent="-289984" eaLnBrk="1" fontAlgn="auto" hangingPunct="1">
              <a:spcAft>
                <a:spcPts val="0"/>
              </a:spcAft>
              <a:buClr>
                <a:schemeClr val="accent3"/>
              </a:buClr>
              <a:buFont typeface="Wingdings 2"/>
              <a:buChar char=""/>
              <a:defRPr/>
            </a:pPr>
            <a:endParaRPr lang="en-US" sz="28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79425" y="152400"/>
            <a:ext cx="8642350" cy="1219200"/>
          </a:xfrm>
        </p:spPr>
        <p:txBody>
          <a:bodyPr/>
          <a:lstStyle/>
          <a:p>
            <a:pPr eaLnBrk="1" hangingPunct="1"/>
            <a:r>
              <a:rPr lang="en-US" smtClean="0"/>
              <a:t>CONTENTS </a:t>
            </a:r>
          </a:p>
        </p:txBody>
      </p:sp>
      <p:sp>
        <p:nvSpPr>
          <p:cNvPr id="6147" name="Rectangle 3"/>
          <p:cNvSpPr>
            <a:spLocks noGrp="1" noChangeArrowheads="1"/>
          </p:cNvSpPr>
          <p:nvPr>
            <p:ph sz="half" idx="1"/>
          </p:nvPr>
        </p:nvSpPr>
        <p:spPr>
          <a:xfrm>
            <a:off x="960438" y="1625600"/>
            <a:ext cx="4000500" cy="4832350"/>
          </a:xfrm>
        </p:spPr>
        <p:txBody>
          <a:bodyPr/>
          <a:lstStyle/>
          <a:p>
            <a:pPr eaLnBrk="1" hangingPunct="1">
              <a:buFont typeface="Wingdings" pitchFamily="2" charset="2"/>
              <a:buChar char="q"/>
            </a:pPr>
            <a:r>
              <a:rPr lang="en-US" sz="2500" smtClean="0"/>
              <a:t>SOAP</a:t>
            </a:r>
          </a:p>
          <a:p>
            <a:pPr eaLnBrk="1" hangingPunct="1">
              <a:buFontTx/>
              <a:buChar char="•"/>
            </a:pPr>
            <a:r>
              <a:rPr lang="en-US" sz="2500" smtClean="0"/>
              <a:t>Introduction</a:t>
            </a:r>
          </a:p>
          <a:p>
            <a:pPr eaLnBrk="1" hangingPunct="1">
              <a:buFontTx/>
              <a:buChar char="•"/>
            </a:pPr>
            <a:r>
              <a:rPr lang="en-US" sz="2500" smtClean="0"/>
              <a:t>Saponification</a:t>
            </a:r>
          </a:p>
          <a:p>
            <a:pPr eaLnBrk="1" hangingPunct="1">
              <a:buFontTx/>
              <a:buChar char="•"/>
            </a:pPr>
            <a:r>
              <a:rPr lang="en-US" sz="2500" smtClean="0"/>
              <a:t>Soap molecule (Micelles)</a:t>
            </a:r>
          </a:p>
          <a:p>
            <a:pPr eaLnBrk="1" hangingPunct="1">
              <a:buFontTx/>
              <a:buChar char="•"/>
            </a:pPr>
            <a:r>
              <a:rPr lang="en-US" sz="2500" smtClean="0"/>
              <a:t>Cleansing action of soaps</a:t>
            </a:r>
          </a:p>
          <a:p>
            <a:pPr eaLnBrk="1" hangingPunct="1">
              <a:buFontTx/>
              <a:buChar char="•"/>
            </a:pPr>
            <a:r>
              <a:rPr lang="en-US" sz="2500" smtClean="0"/>
              <a:t>Advantages and disadvantages</a:t>
            </a:r>
          </a:p>
          <a:p>
            <a:pPr eaLnBrk="1" hangingPunct="1">
              <a:buFontTx/>
              <a:buChar char="•"/>
            </a:pPr>
            <a:endParaRPr lang="en-US" sz="2500" smtClean="0"/>
          </a:p>
        </p:txBody>
      </p:sp>
      <p:sp>
        <p:nvSpPr>
          <p:cNvPr id="6148" name="Rectangle 4"/>
          <p:cNvSpPr>
            <a:spLocks noGrp="1" noChangeArrowheads="1"/>
          </p:cNvSpPr>
          <p:nvPr>
            <p:ph sz="half" idx="2"/>
          </p:nvPr>
        </p:nvSpPr>
        <p:spPr>
          <a:xfrm>
            <a:off x="4876800" y="1600200"/>
            <a:ext cx="3836988" cy="3689350"/>
          </a:xfrm>
        </p:spPr>
        <p:txBody>
          <a:bodyPr/>
          <a:lstStyle/>
          <a:p>
            <a:pPr eaLnBrk="1" hangingPunct="1">
              <a:buFont typeface="Wingdings" pitchFamily="2" charset="2"/>
              <a:buChar char="q"/>
            </a:pPr>
            <a:r>
              <a:rPr lang="en-US" sz="2500" smtClean="0"/>
              <a:t>DETERGENT</a:t>
            </a:r>
          </a:p>
          <a:p>
            <a:pPr eaLnBrk="1" hangingPunct="1">
              <a:buClr>
                <a:schemeClr val="tx1"/>
              </a:buClr>
              <a:buFontTx/>
              <a:buChar char="•"/>
            </a:pPr>
            <a:r>
              <a:rPr lang="en-US" sz="2500" smtClean="0"/>
              <a:t>Introduction</a:t>
            </a:r>
          </a:p>
          <a:p>
            <a:pPr eaLnBrk="1" hangingPunct="1">
              <a:buClr>
                <a:schemeClr val="tx1"/>
              </a:buClr>
              <a:buFontTx/>
              <a:buChar char="•"/>
            </a:pPr>
            <a:r>
              <a:rPr lang="en-US" sz="2500" smtClean="0"/>
              <a:t>Cleansing action of detergents</a:t>
            </a:r>
          </a:p>
          <a:p>
            <a:pPr eaLnBrk="1" hangingPunct="1">
              <a:buClr>
                <a:schemeClr val="tx1"/>
              </a:buClr>
              <a:buFontTx/>
              <a:buChar char="•"/>
            </a:pPr>
            <a:endParaRPr lang="en-US" sz="2500" smtClean="0"/>
          </a:p>
          <a:p>
            <a:pPr eaLnBrk="1" hangingPunct="1">
              <a:buClr>
                <a:schemeClr val="tx1"/>
              </a:buClr>
              <a:buFont typeface="Wingdings" pitchFamily="2" charset="2"/>
              <a:buChar char="q"/>
            </a:pPr>
            <a:r>
              <a:rPr lang="en-US" sz="2500" smtClean="0"/>
              <a:t>DIFFERENCES BETWEEN SOAPS AND DETERGENTS</a:t>
            </a:r>
          </a:p>
          <a:p>
            <a:pPr eaLnBrk="1" hangingPunct="1"/>
            <a:endParaRPr lang="en-US" sz="250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152400"/>
            <a:ext cx="8642350" cy="925513"/>
          </a:xfrm>
        </p:spPr>
        <p:txBody>
          <a:bodyPr>
            <a:normAutofit fontScale="90000"/>
          </a:bodyPr>
          <a:lstStyle/>
          <a:p>
            <a:pPr eaLnBrk="1" fontAlgn="auto" hangingPunct="1">
              <a:spcAft>
                <a:spcPts val="0"/>
              </a:spcAft>
              <a:defRPr/>
            </a:pPr>
            <a:r>
              <a:rPr lang="en-US" sz="6000" dirty="0" smtClean="0"/>
              <a:t>SOAPS</a:t>
            </a:r>
          </a:p>
        </p:txBody>
      </p:sp>
      <p:sp>
        <p:nvSpPr>
          <p:cNvPr id="7171" name="Rectangle 3"/>
          <p:cNvSpPr>
            <a:spLocks noGrp="1" noChangeArrowheads="1"/>
          </p:cNvSpPr>
          <p:nvPr>
            <p:ph idx="1"/>
          </p:nvPr>
        </p:nvSpPr>
        <p:spPr>
          <a:xfrm>
            <a:off x="228600" y="1143000"/>
            <a:ext cx="9144000" cy="5715000"/>
          </a:xfrm>
        </p:spPr>
        <p:txBody>
          <a:bodyPr/>
          <a:lstStyle/>
          <a:p>
            <a:pPr eaLnBrk="1" hangingPunct="1"/>
            <a:r>
              <a:rPr lang="en-US" sz="3600" smtClean="0"/>
              <a:t>Soaps are the sodium and potassium salts of the long chain carboxylic acid.A soap molecule consists of a long hydrocarbon chain (composed of carbons and hydrogens) with a carboxylic acid on one end which is ionic bonded to metal ion usually a sodium or potassium.</a:t>
            </a:r>
          </a:p>
          <a:p>
            <a:pPr eaLnBrk="1" hangingPunct="1"/>
            <a:r>
              <a:rPr lang="en-US" sz="3600" smtClean="0"/>
              <a:t>A soap has a large non-ionic hydrocarbon group and an ionic group COO-Na+.</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EXAMPLES OF SOAPS</a:t>
            </a:r>
            <a:br>
              <a:rPr lang="en-US" sz="4000" smtClean="0"/>
            </a:br>
            <a:endParaRPr lang="en-US" sz="4000" smtClean="0"/>
          </a:p>
        </p:txBody>
      </p:sp>
      <p:sp>
        <p:nvSpPr>
          <p:cNvPr id="8195" name="Rectangle 3"/>
          <p:cNvSpPr>
            <a:spLocks noGrp="1" noChangeArrowheads="1"/>
          </p:cNvSpPr>
          <p:nvPr>
            <p:ph idx="1"/>
          </p:nvPr>
        </p:nvSpPr>
        <p:spPr/>
        <p:txBody>
          <a:bodyPr/>
          <a:lstStyle/>
          <a:p>
            <a:pPr eaLnBrk="1" hangingPunct="1"/>
            <a:r>
              <a:rPr lang="en-US" b="1" i="1" smtClean="0"/>
              <a:t>Sodium stearate </a:t>
            </a:r>
            <a:r>
              <a:rPr lang="en-US" smtClean="0"/>
              <a:t>(Chemical formula: C17H35COO-Na+) </a:t>
            </a:r>
          </a:p>
          <a:p>
            <a:pPr eaLnBrk="1" hangingPunct="1"/>
            <a:r>
              <a:rPr lang="en-US" b="1" i="1" smtClean="0"/>
              <a:t>Sodium palmitate</a:t>
            </a:r>
            <a:r>
              <a:rPr lang="en-US" smtClean="0"/>
              <a:t> (Chemical formula: C15H31COO-Na+) </a:t>
            </a:r>
          </a:p>
          <a:p>
            <a:pPr eaLnBrk="1" hangingPunct="1"/>
            <a:r>
              <a:rPr lang="en-US" b="1" i="1" smtClean="0"/>
              <a:t>Sodium oleate</a:t>
            </a:r>
            <a:r>
              <a:rPr lang="en-US" smtClean="0"/>
              <a:t> (Chemical formula: C17H33COO-Na+) </a:t>
            </a:r>
          </a:p>
          <a:p>
            <a:pPr eaLnBrk="1" hangingPunct="1"/>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SAPONIFICATION</a:t>
            </a:r>
          </a:p>
        </p:txBody>
      </p:sp>
      <p:sp>
        <p:nvSpPr>
          <p:cNvPr id="9219" name="Rectangle 3"/>
          <p:cNvSpPr>
            <a:spLocks noGrp="1" noChangeArrowheads="1"/>
          </p:cNvSpPr>
          <p:nvPr>
            <p:ph idx="1"/>
          </p:nvPr>
        </p:nvSpPr>
        <p:spPr/>
        <p:txBody>
          <a:bodyPr/>
          <a:lstStyle/>
          <a:p>
            <a:pPr eaLnBrk="1" hangingPunct="1"/>
            <a:r>
              <a:rPr lang="en-US" sz="3600" smtClean="0"/>
              <a:t>The process of making soap by the hydrolysis of fats and oils with alkalies is called saponification.</a:t>
            </a:r>
          </a:p>
          <a:p>
            <a:pPr eaLnBrk="1" hangingPunct="1"/>
            <a:r>
              <a:rPr lang="en-US" sz="3600" smtClean="0"/>
              <a:t>Soap is made by heating animal fats or vegetable oil with concentrated sodium hydroxide (NAOH).</a:t>
            </a:r>
          </a:p>
          <a:p>
            <a:pPr eaLnBrk="1" hangingPunct="1"/>
            <a:r>
              <a:rPr lang="en-US" sz="3600" smtClean="0"/>
              <a:t>Fat or Oil + NaOH → Soap + Glycerol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228600"/>
            <a:ext cx="8640763" cy="1219200"/>
          </a:xfrm>
        </p:spPr>
        <p:txBody>
          <a:bodyPr/>
          <a:lstStyle/>
          <a:p>
            <a:pPr eaLnBrk="1" hangingPunct="1"/>
            <a:r>
              <a:rPr lang="en-US" smtClean="0"/>
              <a:t>MICELLES – SOAP MOLECULES</a:t>
            </a:r>
          </a:p>
        </p:txBody>
      </p:sp>
      <p:sp>
        <p:nvSpPr>
          <p:cNvPr id="10243" name="Rectangle 5"/>
          <p:cNvSpPr>
            <a:spLocks noGrp="1" noChangeArrowheads="1"/>
          </p:cNvSpPr>
          <p:nvPr>
            <p:ph sz="half" idx="2"/>
          </p:nvPr>
        </p:nvSpPr>
        <p:spPr>
          <a:xfrm>
            <a:off x="3352800" y="1706563"/>
            <a:ext cx="6080125" cy="4827587"/>
          </a:xfrm>
        </p:spPr>
        <p:txBody>
          <a:bodyPr/>
          <a:lstStyle/>
          <a:p>
            <a:pPr marL="563563" indent="-563563" eaLnBrk="1" hangingPunct="1">
              <a:buClr>
                <a:schemeClr val="tx1"/>
              </a:buClr>
              <a:buFont typeface="Wingdings" pitchFamily="2" charset="2"/>
              <a:buChar char="q"/>
            </a:pPr>
            <a:r>
              <a:rPr lang="en-US" sz="3200" smtClean="0"/>
              <a:t>A soap molecule has two ends with different properties-</a:t>
            </a:r>
          </a:p>
          <a:p>
            <a:pPr marL="563563" indent="-563563" eaLnBrk="1" hangingPunct="1">
              <a:buClr>
                <a:schemeClr val="tx1"/>
              </a:buClr>
              <a:buFont typeface="Wingdings" pitchFamily="2" charset="2"/>
              <a:buAutoNum type="arabicPeriod"/>
            </a:pPr>
            <a:r>
              <a:rPr lang="en-US" sz="3200" smtClean="0"/>
              <a:t>A long hydrocarbon part which is hydrophobic (i.e. it dissolves in hydrocarbon).</a:t>
            </a:r>
          </a:p>
          <a:p>
            <a:pPr marL="563563" indent="-563563" eaLnBrk="1" hangingPunct="1">
              <a:buClr>
                <a:schemeClr val="tx1"/>
              </a:buClr>
              <a:buFont typeface="Wingdings" pitchFamily="2" charset="2"/>
              <a:buAutoNum type="arabicPeriod"/>
            </a:pPr>
            <a:r>
              <a:rPr lang="en-US" sz="3200" smtClean="0"/>
              <a:t>A short ionic part containing COO-Na+ which is hydrophilic (i.e. it dissolves in water).    </a:t>
            </a:r>
          </a:p>
          <a:p>
            <a:pPr marL="563563" indent="-563563" eaLnBrk="1" hangingPunct="1">
              <a:buClr>
                <a:schemeClr val="tx1"/>
              </a:buClr>
              <a:buFont typeface="Wingdings" pitchFamily="2" charset="2"/>
              <a:buNone/>
            </a:pPr>
            <a:endParaRPr lang="en-US" sz="2500" smtClean="0"/>
          </a:p>
        </p:txBody>
      </p:sp>
      <p:sp>
        <p:nvSpPr>
          <p:cNvPr id="10244" name="Text Box 7"/>
          <p:cNvSpPr txBox="1">
            <a:spLocks noChangeArrowheads="1"/>
          </p:cNvSpPr>
          <p:nvPr/>
        </p:nvSpPr>
        <p:spPr bwMode="auto">
          <a:xfrm>
            <a:off x="685800" y="5715000"/>
            <a:ext cx="1970088" cy="590550"/>
          </a:xfrm>
          <a:prstGeom prst="rect">
            <a:avLst/>
          </a:prstGeom>
          <a:noFill/>
          <a:ln w="9525">
            <a:noFill/>
            <a:miter lim="800000"/>
            <a:headEnd/>
            <a:tailEnd/>
          </a:ln>
        </p:spPr>
        <p:txBody>
          <a:bodyPr lIns="96661" tIns="48331" rIns="96661" bIns="48331">
            <a:spAutoFit/>
          </a:bodyPr>
          <a:lstStyle/>
          <a:p>
            <a:pPr defTabSz="966788" eaLnBrk="1" hangingPunct="1"/>
            <a:r>
              <a:rPr lang="en-US" sz="3200"/>
              <a:t>micelle</a:t>
            </a:r>
          </a:p>
        </p:txBody>
      </p:sp>
      <p:pic>
        <p:nvPicPr>
          <p:cNvPr id="10245" name="Picture 6" descr="H:\thahir ir\Thahir Sir1\Thahir Sir\images (8).jpg"/>
          <p:cNvPicPr>
            <a:picLocks noGrp="1" noChangeAspect="1" noChangeArrowheads="1"/>
          </p:cNvPicPr>
          <p:nvPr>
            <p:ph sz="half" idx="1"/>
          </p:nvPr>
        </p:nvPicPr>
        <p:blipFill>
          <a:blip r:embed="rId2" cstate="print"/>
          <a:srcRect/>
          <a:stretch>
            <a:fillRect/>
          </a:stretch>
        </p:blipFill>
        <p:spPr>
          <a:xfrm>
            <a:off x="228600" y="2209800"/>
            <a:ext cx="2819400" cy="2971800"/>
          </a:xfr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9" name="Picture 7" descr="C12F4"/>
          <p:cNvPicPr>
            <a:picLocks noChangeAspect="1" noChangeArrowheads="1"/>
          </p:cNvPicPr>
          <p:nvPr/>
        </p:nvPicPr>
        <p:blipFill>
          <a:blip r:embed="rId2" cstate="print"/>
          <a:srcRect l="1744" t="11319" r="1511" b="11667"/>
          <a:stretch>
            <a:fillRect/>
          </a:stretch>
        </p:blipFill>
        <p:spPr bwMode="auto">
          <a:xfrm>
            <a:off x="879475" y="1625600"/>
            <a:ext cx="7761288" cy="5121275"/>
          </a:xfrm>
          <a:prstGeom prst="rect">
            <a:avLst/>
          </a:prstGeom>
          <a:noFill/>
          <a:ln w="28575">
            <a:solidFill>
              <a:srgbClr val="000000"/>
            </a:solidFill>
            <a:miter lim="800000"/>
            <a:headEnd/>
            <a:tailEnd/>
          </a:ln>
        </p:spPr>
      </p:pic>
      <p:sp>
        <p:nvSpPr>
          <p:cNvPr id="11267" name="Rectangle 8"/>
          <p:cNvSpPr>
            <a:spLocks noGrp="1" noChangeArrowheads="1"/>
          </p:cNvSpPr>
          <p:nvPr>
            <p:ph type="title"/>
          </p:nvPr>
        </p:nvSpPr>
        <p:spPr>
          <a:xfrm>
            <a:off x="480060" y="76200"/>
            <a:ext cx="8721090" cy="1219200"/>
          </a:xfrm>
        </p:spPr>
        <p:txBody>
          <a:bodyPr/>
          <a:lstStyle/>
          <a:p>
            <a:pPr eaLnBrk="1" fontAlgn="auto" hangingPunct="1">
              <a:spcAft>
                <a:spcPts val="0"/>
              </a:spcAft>
              <a:defRPr/>
            </a:pPr>
            <a:r>
              <a:rPr lang="en-US" dirty="0" smtClean="0"/>
              <a:t>WORKING OF MICELLES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4759"/>
                                        </p:tgtEl>
                                        <p:attrNameLst>
                                          <p:attrName>style.visibility</p:attrName>
                                        </p:attrNameLst>
                                      </p:cBhvr>
                                      <p:to>
                                        <p:strVal val="visible"/>
                                      </p:to>
                                    </p:set>
                                    <p:animEffect transition="in" filter="slide(fromBottom)">
                                      <p:cBhvr>
                                        <p:cTn id="7" dur="1000"/>
                                        <p:tgtEl>
                                          <p:spTgt spid="74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2" name="Picture 4" descr="707"/>
          <p:cNvPicPr>
            <a:picLocks noChangeAspect="1" noChangeArrowheads="1"/>
          </p:cNvPicPr>
          <p:nvPr/>
        </p:nvPicPr>
        <p:blipFill>
          <a:blip r:embed="rId2" cstate="print"/>
          <a:srcRect/>
          <a:stretch>
            <a:fillRect/>
          </a:stretch>
        </p:blipFill>
        <p:spPr bwMode="auto">
          <a:xfrm>
            <a:off x="152400" y="1676400"/>
            <a:ext cx="3540125" cy="4953000"/>
          </a:xfrm>
          <a:prstGeom prst="rect">
            <a:avLst/>
          </a:prstGeom>
          <a:noFill/>
          <a:ln w="9525">
            <a:noFill/>
            <a:miter lim="800000"/>
            <a:headEnd/>
            <a:tailEnd/>
          </a:ln>
        </p:spPr>
      </p:pic>
      <p:sp>
        <p:nvSpPr>
          <p:cNvPr id="12291" name="Rectangle 5"/>
          <p:cNvSpPr>
            <a:spLocks noGrp="1" noChangeArrowheads="1"/>
          </p:cNvSpPr>
          <p:nvPr>
            <p:ph type="title"/>
          </p:nvPr>
        </p:nvSpPr>
        <p:spPr>
          <a:xfrm>
            <a:off x="960438" y="296863"/>
            <a:ext cx="8161337" cy="925512"/>
          </a:xfrm>
        </p:spPr>
        <p:txBody>
          <a:bodyPr/>
          <a:lstStyle/>
          <a:p>
            <a:pPr eaLnBrk="1" hangingPunct="1"/>
            <a:r>
              <a:rPr lang="en-US" smtClean="0"/>
              <a:t>MECHANISM OF SOAPS</a:t>
            </a:r>
          </a:p>
        </p:txBody>
      </p:sp>
      <p:sp>
        <p:nvSpPr>
          <p:cNvPr id="12292" name="Rectangle 7"/>
          <p:cNvSpPr>
            <a:spLocks noGrp="1" noChangeArrowheads="1"/>
          </p:cNvSpPr>
          <p:nvPr>
            <p:ph sz="half" idx="1"/>
          </p:nvPr>
        </p:nvSpPr>
        <p:spPr>
          <a:xfrm>
            <a:off x="3810000" y="1219200"/>
            <a:ext cx="5521325" cy="5456238"/>
          </a:xfrm>
        </p:spPr>
        <p:txBody>
          <a:bodyPr/>
          <a:lstStyle/>
          <a:p>
            <a:pPr eaLnBrk="1" hangingPunct="1"/>
            <a:r>
              <a:rPr lang="en-US" sz="2400" smtClean="0"/>
              <a:t>When a dirty cloth is put is put in water containing soap than the hydrocarbon ends of the soap molecule in the micelle attach to the oil or grease particles present on the surface of dirty cloth. In this way the soap micelles entraps the oily particles by using the hydrocarbon ends. The ionic ends of the soap molecules remain attached to the water when the dirty cloth is agitated in soap solution. The oily particles presents on its surface gets dispersed in the water due to which the cloth gets clean.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slide(fromLeft)">
                                      <p:cBhvr>
                                        <p:cTn id="7" dur="10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293688"/>
            <a:ext cx="9601200" cy="1219200"/>
          </a:xfrm>
        </p:spPr>
        <p:txBody>
          <a:bodyPr/>
          <a:lstStyle/>
          <a:p>
            <a:pPr eaLnBrk="1" hangingPunct="1"/>
            <a:r>
              <a:rPr lang="en-US" sz="4000" smtClean="0"/>
              <a:t>     ADVANTAGES &amp; DISADVANTAGES</a:t>
            </a:r>
          </a:p>
        </p:txBody>
      </p:sp>
      <p:sp>
        <p:nvSpPr>
          <p:cNvPr id="13315" name="Rectangle 3"/>
          <p:cNvSpPr>
            <a:spLocks noGrp="1" noChangeArrowheads="1"/>
          </p:cNvSpPr>
          <p:nvPr>
            <p:ph sz="half" idx="1"/>
          </p:nvPr>
        </p:nvSpPr>
        <p:spPr>
          <a:xfrm>
            <a:off x="960438" y="1706563"/>
            <a:ext cx="4010025" cy="4832350"/>
          </a:xfrm>
        </p:spPr>
        <p:txBody>
          <a:bodyPr/>
          <a:lstStyle/>
          <a:p>
            <a:pPr eaLnBrk="1" hangingPunct="1">
              <a:buFont typeface="Wingdings" pitchFamily="2" charset="2"/>
              <a:buNone/>
            </a:pPr>
            <a:r>
              <a:rPr lang="en-US" sz="4000" smtClean="0"/>
              <a:t>   ADVANTAGES</a:t>
            </a:r>
          </a:p>
          <a:p>
            <a:pPr eaLnBrk="1" hangingPunct="1">
              <a:buClr>
                <a:schemeClr val="tx1"/>
              </a:buClr>
            </a:pPr>
            <a:r>
              <a:rPr lang="en-US" sz="4000" smtClean="0"/>
              <a:t>Soaps are eco-friendly and bio degradable</a:t>
            </a:r>
          </a:p>
          <a:p>
            <a:pPr eaLnBrk="1" hangingPunct="1">
              <a:buFont typeface="Wingdings" pitchFamily="2" charset="2"/>
              <a:buNone/>
            </a:pPr>
            <a:endParaRPr lang="en-US" sz="2500" smtClean="0"/>
          </a:p>
          <a:p>
            <a:pPr eaLnBrk="1" hangingPunct="1">
              <a:buFont typeface="Wingdings" pitchFamily="2" charset="2"/>
              <a:buNone/>
            </a:pPr>
            <a:endParaRPr lang="en-US" sz="2500" smtClean="0"/>
          </a:p>
        </p:txBody>
      </p:sp>
      <p:sp>
        <p:nvSpPr>
          <p:cNvPr id="13316" name="Rectangle 4"/>
          <p:cNvSpPr>
            <a:spLocks noGrp="1" noChangeArrowheads="1"/>
          </p:cNvSpPr>
          <p:nvPr>
            <p:ph sz="half" idx="2"/>
          </p:nvPr>
        </p:nvSpPr>
        <p:spPr>
          <a:xfrm>
            <a:off x="5111750" y="1706563"/>
            <a:ext cx="4010025" cy="4832350"/>
          </a:xfrm>
        </p:spPr>
        <p:txBody>
          <a:bodyPr/>
          <a:lstStyle/>
          <a:p>
            <a:pPr algn="ctr" eaLnBrk="1" hangingPunct="1">
              <a:buClr>
                <a:schemeClr val="tx1"/>
              </a:buClr>
              <a:buFont typeface="Wingdings" pitchFamily="2" charset="2"/>
              <a:buNone/>
            </a:pPr>
            <a:r>
              <a:rPr lang="en-US" sz="3600" smtClean="0"/>
              <a:t> DISADVANTAGES</a:t>
            </a:r>
          </a:p>
          <a:p>
            <a:pPr eaLnBrk="1" hangingPunct="1">
              <a:buClr>
                <a:schemeClr val="tx1"/>
              </a:buClr>
            </a:pPr>
            <a:r>
              <a:rPr lang="en-US" sz="3600" smtClean="0"/>
              <a:t>Soaps are not suitable in the hard water.</a:t>
            </a:r>
          </a:p>
          <a:p>
            <a:pPr eaLnBrk="1" hangingPunct="1">
              <a:buClr>
                <a:schemeClr val="tx1"/>
              </a:buClr>
            </a:pPr>
            <a:r>
              <a:rPr lang="en-US" sz="3600" smtClean="0"/>
              <a:t>They have weak cleansing properties than detergents.</a:t>
            </a:r>
          </a:p>
          <a:p>
            <a:pPr algn="ctr" eaLnBrk="1" hangingPunct="1">
              <a:buClr>
                <a:schemeClr val="tx1"/>
              </a:buClr>
              <a:buFont typeface="Wingdings" pitchFamily="2" charset="2"/>
              <a:buNone/>
            </a:pPr>
            <a:endParaRPr lang="en-US" sz="3600" smtClean="0"/>
          </a:p>
          <a:p>
            <a:pPr algn="ctr" eaLnBrk="1" hangingPunct="1">
              <a:buFont typeface="Wingdings" pitchFamily="2" charset="2"/>
              <a:buNone/>
            </a:pPr>
            <a:r>
              <a:rPr lang="en-US" sz="3600" smtClean="0"/>
              <a:t> </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438</TotalTime>
  <Words>725</Words>
  <Application>Microsoft Office PowerPoint</Application>
  <PresentationFormat>Custom</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Slide 1</vt:lpstr>
      <vt:lpstr>CONTENTS </vt:lpstr>
      <vt:lpstr>SOAPS</vt:lpstr>
      <vt:lpstr>EXAMPLES OF SOAPS </vt:lpstr>
      <vt:lpstr>SAPONIFICATION</vt:lpstr>
      <vt:lpstr>MICELLES – SOAP MOLECULES</vt:lpstr>
      <vt:lpstr>WORKING OF MICELLES</vt:lpstr>
      <vt:lpstr>MECHANISM OF SOAPS</vt:lpstr>
      <vt:lpstr>     ADVANTAGES &amp; DISADVANTAGES</vt:lpstr>
      <vt:lpstr>DETERGENTS</vt:lpstr>
      <vt:lpstr>EXAMPLES OF DETERGENTS</vt:lpstr>
      <vt:lpstr>CLEANSING ACTION OF DETERGENTS</vt:lpstr>
      <vt:lpstr>     ADVANTAGES OF DETERGENTS </vt:lpstr>
      <vt:lpstr>    DISADVANTAGES OF DETERGENTS</vt:lpstr>
      <vt:lpstr>DIFFERENCES BETWEEN SOAPS AND DETERGENTS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SCIENCE OF SOAPS AND DETERGENTS</dc:title>
  <dc:creator>Jai Sai Ram</dc:creator>
  <cp:lastModifiedBy>Chemistry</cp:lastModifiedBy>
  <cp:revision>32</cp:revision>
  <dcterms:created xsi:type="dcterms:W3CDTF">2011-01-01T16:01:43Z</dcterms:created>
  <dcterms:modified xsi:type="dcterms:W3CDTF">2017-10-31T10:59:05Z</dcterms:modified>
</cp:coreProperties>
</file>